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6858000" cx="12192000"/>
  <p:notesSz cx="6858000" cy="9144000"/>
  <p:embeddedFontLst>
    <p:embeddedFont>
      <p:font typeface="Arimo"/>
      <p:regular r:id="rId42"/>
      <p:bold r:id="rId43"/>
      <p:italic r:id="rId44"/>
      <p:boldItalic r:id="rId45"/>
    </p:embeddedFont>
    <p:embeddedFont>
      <p:font typeface="Libre Baskerville"/>
      <p:regular r:id="rId46"/>
      <p:bold r:id="rId47"/>
      <p:italic r:id="rId48"/>
    </p:embeddedFont>
    <p:embeddedFont>
      <p:font typeface="Arial Black"/>
      <p:regular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5535BDD7-90CB-438F-8F75-6F3C454B838B}">
  <a:tblStyle styleId="{5535BDD7-90CB-438F-8F75-6F3C454B838B}"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FFF4E6"/>
          </a:solidFill>
        </a:fill>
      </a:tcStyle>
    </a:wholeTbl>
    <a:band1H>
      <a:tcStyle>
        <a:fill>
          <a:solidFill>
            <a:srgbClr val="FFE8CA"/>
          </a:solidFill>
        </a:fill>
      </a:tcStyle>
    </a:band1H>
    <a:band1V>
      <a:tcStyle>
        <a:fill>
          <a:solidFill>
            <a:srgbClr val="FFE8CA"/>
          </a:solidFill>
        </a:fill>
      </a:tcStyle>
    </a:band1V>
    <a:lastCol>
      <a:tcTxStyle b="on" i="off">
        <a:font>
          <a:latin typeface="Calibri"/>
          <a:ea typeface="Calibri"/>
          <a:cs typeface="Calibri"/>
        </a:font>
        <a:schemeClr val="lt1"/>
      </a:tcTxStyle>
      <a:tcStyle>
        <a:fill>
          <a:solidFill>
            <a:schemeClr val="accent4"/>
          </a:solidFill>
        </a:fill>
      </a:tcStyle>
    </a:lastCol>
    <a:firstCol>
      <a:tcTxStyle b="on" i="off">
        <a:font>
          <a:latin typeface="Calibri"/>
          <a:ea typeface="Calibri"/>
          <a:cs typeface="Calibri"/>
        </a:font>
        <a:schemeClr val="lt1"/>
      </a:tcTxStyle>
      <a:tcStyle>
        <a:fill>
          <a:solidFill>
            <a:schemeClr val="accent4"/>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med" w="med" type="none"/>
              <a:tailEnd len="med" w="med" type="none"/>
            </a:ln>
          </a:top>
        </a:tcBdr>
        <a:fill>
          <a:solidFill>
            <a:schemeClr val="accent4"/>
          </a:solidFill>
        </a:fill>
      </a:tcStyle>
    </a:lastRow>
    <a:firstRow>
      <a:tcTxStyle b="on" i="off">
        <a:font>
          <a:latin typeface="Calibri"/>
          <a:ea typeface="Calibri"/>
          <a:cs typeface="Calibri"/>
        </a:font>
        <a:schemeClr val="lt1"/>
      </a:tcTxStyle>
      <a:tcStyle>
        <a:tcBdr>
          <a:bottom>
            <a:ln cap="flat" cmpd="sng" w="38100">
              <a:solidFill>
                <a:schemeClr val="lt1"/>
              </a:solidFill>
              <a:prstDash val="solid"/>
              <a:round/>
              <a:headEnd len="med" w="med" type="none"/>
              <a:tailEnd len="med" w="med" type="none"/>
            </a:ln>
          </a:bottom>
        </a:tcBdr>
        <a:fill>
          <a:solidFill>
            <a:schemeClr val="accent4"/>
          </a:solidFill>
        </a:fill>
      </a:tcStyle>
    </a:firstRow>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Arimo-regular.fntdata"/><Relationship Id="rId41" Type="http://schemas.openxmlformats.org/officeDocument/2006/relationships/slide" Target="slides/slide36.xml"/><Relationship Id="rId44" Type="http://schemas.openxmlformats.org/officeDocument/2006/relationships/font" Target="fonts/Arimo-italic.fntdata"/><Relationship Id="rId43" Type="http://schemas.openxmlformats.org/officeDocument/2006/relationships/font" Target="fonts/Arimo-bold.fntdata"/><Relationship Id="rId46" Type="http://schemas.openxmlformats.org/officeDocument/2006/relationships/font" Target="fonts/LibreBaskerville-regular.fntdata"/><Relationship Id="rId45" Type="http://schemas.openxmlformats.org/officeDocument/2006/relationships/font" Target="fonts/Arim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ibreBaskerville-italic.fntdata"/><Relationship Id="rId47" Type="http://schemas.openxmlformats.org/officeDocument/2006/relationships/font" Target="fonts/LibreBaskerville-bold.fntdata"/><Relationship Id="rId49" Type="http://schemas.openxmlformats.org/officeDocument/2006/relationships/font" Target="fonts/ArialBlack-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8788"/>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2" y="0"/>
            <a:ext cx="2971799" cy="458788"/>
          </a:xfrm>
          <a:prstGeom prst="rect">
            <a:avLst/>
          </a:prstGeom>
          <a:noFill/>
          <a:ln>
            <a:noFill/>
          </a:ln>
        </p:spPr>
        <p:txBody>
          <a:bodyPr anchorCtr="0" anchor="t" bIns="91425" lIns="91425" rIns="91425" tIns="91425"/>
          <a:lstStyle>
            <a:lvl1pPr indent="0" lvl="0" marL="0" marR="0" rtl="0" algn="r">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400550"/>
            <a:ext cx="5486399" cy="3600450"/>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200" u="none" cap="none" strike="noStrike">
                <a:solidFill>
                  <a:schemeClr val="dk1"/>
                </a:solidFill>
                <a:latin typeface="Calibri"/>
                <a:ea typeface="Calibri"/>
                <a:cs typeface="Calibri"/>
                <a:sym typeface="Calibri"/>
              </a:defRPr>
            </a:lvl2pPr>
            <a:lvl3pPr indent="0" lvl="2" marL="914400" marR="0" rtl="0" algn="l">
              <a:spcBef>
                <a:spcPts val="0"/>
              </a:spcBef>
              <a:buNone/>
              <a:defRPr b="0" i="0" sz="1200" u="none" cap="none" strike="noStrike">
                <a:solidFill>
                  <a:schemeClr val="dk1"/>
                </a:solidFill>
                <a:latin typeface="Calibri"/>
                <a:ea typeface="Calibri"/>
                <a:cs typeface="Calibri"/>
                <a:sym typeface="Calibri"/>
              </a:defRPr>
            </a:lvl3pPr>
            <a:lvl4pPr indent="0" lvl="3" marL="1371600" marR="0" rtl="0" algn="l">
              <a:spcBef>
                <a:spcPts val="0"/>
              </a:spcBef>
              <a:buNone/>
              <a:defRPr b="0" i="0" sz="1200" u="none" cap="none" strike="noStrike">
                <a:solidFill>
                  <a:schemeClr val="dk1"/>
                </a:solidFill>
                <a:latin typeface="Calibri"/>
                <a:ea typeface="Calibri"/>
                <a:cs typeface="Calibri"/>
                <a:sym typeface="Calibri"/>
              </a:defRPr>
            </a:lvl4pPr>
            <a:lvl5pPr indent="0" lvl="4" marL="1828800" marR="0" rtl="0" algn="l">
              <a:spcBef>
                <a:spcPts val="0"/>
              </a:spcBef>
              <a:buNone/>
              <a:defRPr b="0" i="0" sz="1200" u="none" cap="none" strike="noStrike">
                <a:solidFill>
                  <a:schemeClr val="dk1"/>
                </a:solidFill>
                <a:latin typeface="Calibri"/>
                <a:ea typeface="Calibri"/>
                <a:cs typeface="Calibri"/>
                <a:sym typeface="Calibri"/>
              </a:defRPr>
            </a:lvl5pPr>
            <a:lvl6pPr indent="0" lvl="5" marL="2286000" marR="0" rtl="0" algn="l">
              <a:spcBef>
                <a:spcPts val="0"/>
              </a:spcBef>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799" cy="458786"/>
          </a:xfrm>
          <a:prstGeom prst="rect">
            <a:avLst/>
          </a:prstGeom>
          <a:noFill/>
          <a:ln>
            <a:noFill/>
          </a:ln>
        </p:spPr>
        <p:txBody>
          <a:bodyPr anchorCtr="0" anchor="b"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fr-FR" sz="1200" u="none" cap="none" strike="noStrike">
                <a:solidFill>
                  <a:schemeClr val="dk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 name="Shape 84"/>
        <p:cNvGrpSpPr/>
        <p:nvPr/>
      </p:nvGrpSpPr>
      <p:grpSpPr>
        <a:xfrm>
          <a:off x="0" y="0"/>
          <a:ext cx="0" cy="0"/>
          <a:chOff x="0" y="0"/>
          <a:chExt cx="0" cy="0"/>
        </a:xfrm>
      </p:grpSpPr>
      <p:sp>
        <p:nvSpPr>
          <p:cNvPr id="85" name="Shape 85"/>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86" name="Shape 86"/>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3" name="Shape 163"/>
        <p:cNvGrpSpPr/>
        <p:nvPr/>
      </p:nvGrpSpPr>
      <p:grpSpPr>
        <a:xfrm>
          <a:off x="0" y="0"/>
          <a:ext cx="0" cy="0"/>
          <a:chOff x="0" y="0"/>
          <a:chExt cx="0" cy="0"/>
        </a:xfrm>
      </p:grpSpPr>
      <p:sp>
        <p:nvSpPr>
          <p:cNvPr id="164" name="Shape 164"/>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165" name="Shape 165"/>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0" name="Shape 170"/>
        <p:cNvGrpSpPr/>
        <p:nvPr/>
      </p:nvGrpSpPr>
      <p:grpSpPr>
        <a:xfrm>
          <a:off x="0" y="0"/>
          <a:ext cx="0" cy="0"/>
          <a:chOff x="0" y="0"/>
          <a:chExt cx="0" cy="0"/>
        </a:xfrm>
      </p:grpSpPr>
      <p:sp>
        <p:nvSpPr>
          <p:cNvPr id="171" name="Shape 171"/>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172" name="Shape 172"/>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6" name="Shape 176"/>
        <p:cNvGrpSpPr/>
        <p:nvPr/>
      </p:nvGrpSpPr>
      <p:grpSpPr>
        <a:xfrm>
          <a:off x="0" y="0"/>
          <a:ext cx="0" cy="0"/>
          <a:chOff x="0" y="0"/>
          <a:chExt cx="0" cy="0"/>
        </a:xfrm>
      </p:grpSpPr>
      <p:sp>
        <p:nvSpPr>
          <p:cNvPr id="177" name="Shape 177"/>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178" name="Shape 178"/>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7" name="Shape 187"/>
        <p:cNvGrpSpPr/>
        <p:nvPr/>
      </p:nvGrpSpPr>
      <p:grpSpPr>
        <a:xfrm>
          <a:off x="0" y="0"/>
          <a:ext cx="0" cy="0"/>
          <a:chOff x="0" y="0"/>
          <a:chExt cx="0" cy="0"/>
        </a:xfrm>
      </p:grpSpPr>
      <p:sp>
        <p:nvSpPr>
          <p:cNvPr id="188" name="Shape 188"/>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189" name="Shape 189"/>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3" name="Shape 193"/>
        <p:cNvGrpSpPr/>
        <p:nvPr/>
      </p:nvGrpSpPr>
      <p:grpSpPr>
        <a:xfrm>
          <a:off x="0" y="0"/>
          <a:ext cx="0" cy="0"/>
          <a:chOff x="0" y="0"/>
          <a:chExt cx="0" cy="0"/>
        </a:xfrm>
      </p:grpSpPr>
      <p:sp>
        <p:nvSpPr>
          <p:cNvPr id="194" name="Shape 194"/>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195" name="Shape 195"/>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0" name="Shape 200"/>
        <p:cNvGrpSpPr/>
        <p:nvPr/>
      </p:nvGrpSpPr>
      <p:grpSpPr>
        <a:xfrm>
          <a:off x="0" y="0"/>
          <a:ext cx="0" cy="0"/>
          <a:chOff x="0" y="0"/>
          <a:chExt cx="0" cy="0"/>
        </a:xfrm>
      </p:grpSpPr>
      <p:sp>
        <p:nvSpPr>
          <p:cNvPr id="201" name="Shape 201"/>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202" name="Shape 202"/>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6" name="Shape 206"/>
        <p:cNvGrpSpPr/>
        <p:nvPr/>
      </p:nvGrpSpPr>
      <p:grpSpPr>
        <a:xfrm>
          <a:off x="0" y="0"/>
          <a:ext cx="0" cy="0"/>
          <a:chOff x="0" y="0"/>
          <a:chExt cx="0" cy="0"/>
        </a:xfrm>
      </p:grpSpPr>
      <p:sp>
        <p:nvSpPr>
          <p:cNvPr id="207" name="Shape 207"/>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208" name="Shape 208"/>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3" name="Shape 213"/>
        <p:cNvGrpSpPr/>
        <p:nvPr/>
      </p:nvGrpSpPr>
      <p:grpSpPr>
        <a:xfrm>
          <a:off x="0" y="0"/>
          <a:ext cx="0" cy="0"/>
          <a:chOff x="0" y="0"/>
          <a:chExt cx="0" cy="0"/>
        </a:xfrm>
      </p:grpSpPr>
      <p:sp>
        <p:nvSpPr>
          <p:cNvPr id="214" name="Shape 214"/>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215" name="Shape 215"/>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21" name="Shape 221"/>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222" name="Shape 222"/>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1" name="Shape 271"/>
        <p:cNvGrpSpPr/>
        <p:nvPr/>
      </p:nvGrpSpPr>
      <p:grpSpPr>
        <a:xfrm>
          <a:off x="0" y="0"/>
          <a:ext cx="0" cy="0"/>
          <a:chOff x="0" y="0"/>
          <a:chExt cx="0" cy="0"/>
        </a:xfrm>
      </p:grpSpPr>
      <p:sp>
        <p:nvSpPr>
          <p:cNvPr id="272" name="Shape 272"/>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273" name="Shape 273"/>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 name="Shape 92"/>
        <p:cNvGrpSpPr/>
        <p:nvPr/>
      </p:nvGrpSpPr>
      <p:grpSpPr>
        <a:xfrm>
          <a:off x="0" y="0"/>
          <a:ext cx="0" cy="0"/>
          <a:chOff x="0" y="0"/>
          <a:chExt cx="0" cy="0"/>
        </a:xfrm>
      </p:grpSpPr>
      <p:sp>
        <p:nvSpPr>
          <p:cNvPr id="93" name="Shape 93"/>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94" name="Shape 94"/>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2" name="Shape 302"/>
        <p:cNvGrpSpPr/>
        <p:nvPr/>
      </p:nvGrpSpPr>
      <p:grpSpPr>
        <a:xfrm>
          <a:off x="0" y="0"/>
          <a:ext cx="0" cy="0"/>
          <a:chOff x="0" y="0"/>
          <a:chExt cx="0" cy="0"/>
        </a:xfrm>
      </p:grpSpPr>
      <p:sp>
        <p:nvSpPr>
          <p:cNvPr id="303" name="Shape 303"/>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304" name="Shape 304"/>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5" name="Shape 325"/>
        <p:cNvGrpSpPr/>
        <p:nvPr/>
      </p:nvGrpSpPr>
      <p:grpSpPr>
        <a:xfrm>
          <a:off x="0" y="0"/>
          <a:ext cx="0" cy="0"/>
          <a:chOff x="0" y="0"/>
          <a:chExt cx="0" cy="0"/>
        </a:xfrm>
      </p:grpSpPr>
      <p:sp>
        <p:nvSpPr>
          <p:cNvPr id="326" name="Shape 326"/>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327" name="Shape 327"/>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1" name="Shape 331"/>
        <p:cNvGrpSpPr/>
        <p:nvPr/>
      </p:nvGrpSpPr>
      <p:grpSpPr>
        <a:xfrm>
          <a:off x="0" y="0"/>
          <a:ext cx="0" cy="0"/>
          <a:chOff x="0" y="0"/>
          <a:chExt cx="0" cy="0"/>
        </a:xfrm>
      </p:grpSpPr>
      <p:sp>
        <p:nvSpPr>
          <p:cNvPr id="332" name="Shape 332"/>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333" name="Shape 333"/>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3" name="Shape 353"/>
        <p:cNvGrpSpPr/>
        <p:nvPr/>
      </p:nvGrpSpPr>
      <p:grpSpPr>
        <a:xfrm>
          <a:off x="0" y="0"/>
          <a:ext cx="0" cy="0"/>
          <a:chOff x="0" y="0"/>
          <a:chExt cx="0" cy="0"/>
        </a:xfrm>
      </p:grpSpPr>
      <p:sp>
        <p:nvSpPr>
          <p:cNvPr id="354" name="Shape 354"/>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355" name="Shape 355"/>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1" name="Shape 381"/>
        <p:cNvGrpSpPr/>
        <p:nvPr/>
      </p:nvGrpSpPr>
      <p:grpSpPr>
        <a:xfrm>
          <a:off x="0" y="0"/>
          <a:ext cx="0" cy="0"/>
          <a:chOff x="0" y="0"/>
          <a:chExt cx="0" cy="0"/>
        </a:xfrm>
      </p:grpSpPr>
      <p:sp>
        <p:nvSpPr>
          <p:cNvPr id="382" name="Shape 382"/>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383" name="Shape 383"/>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3" name="Shape 403"/>
        <p:cNvGrpSpPr/>
        <p:nvPr/>
      </p:nvGrpSpPr>
      <p:grpSpPr>
        <a:xfrm>
          <a:off x="0" y="0"/>
          <a:ext cx="0" cy="0"/>
          <a:chOff x="0" y="0"/>
          <a:chExt cx="0" cy="0"/>
        </a:xfrm>
      </p:grpSpPr>
      <p:sp>
        <p:nvSpPr>
          <p:cNvPr id="404" name="Shape 404"/>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405" name="Shape 405"/>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0" name="Shape 410"/>
        <p:cNvGrpSpPr/>
        <p:nvPr/>
      </p:nvGrpSpPr>
      <p:grpSpPr>
        <a:xfrm>
          <a:off x="0" y="0"/>
          <a:ext cx="0" cy="0"/>
          <a:chOff x="0" y="0"/>
          <a:chExt cx="0" cy="0"/>
        </a:xfrm>
      </p:grpSpPr>
      <p:sp>
        <p:nvSpPr>
          <p:cNvPr id="411" name="Shape 411"/>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412" name="Shape 412"/>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7" name="Shape 417"/>
        <p:cNvGrpSpPr/>
        <p:nvPr/>
      </p:nvGrpSpPr>
      <p:grpSpPr>
        <a:xfrm>
          <a:off x="0" y="0"/>
          <a:ext cx="0" cy="0"/>
          <a:chOff x="0" y="0"/>
          <a:chExt cx="0" cy="0"/>
        </a:xfrm>
      </p:grpSpPr>
      <p:sp>
        <p:nvSpPr>
          <p:cNvPr id="418" name="Shape 418"/>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419" name="Shape 419"/>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0" name="Shape 440"/>
        <p:cNvGrpSpPr/>
        <p:nvPr/>
      </p:nvGrpSpPr>
      <p:grpSpPr>
        <a:xfrm>
          <a:off x="0" y="0"/>
          <a:ext cx="0" cy="0"/>
          <a:chOff x="0" y="0"/>
          <a:chExt cx="0" cy="0"/>
        </a:xfrm>
      </p:grpSpPr>
      <p:sp>
        <p:nvSpPr>
          <p:cNvPr id="441" name="Shape 441"/>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442" name="Shape 442"/>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7" name="Shape 447"/>
        <p:cNvGrpSpPr/>
        <p:nvPr/>
      </p:nvGrpSpPr>
      <p:grpSpPr>
        <a:xfrm>
          <a:off x="0" y="0"/>
          <a:ext cx="0" cy="0"/>
          <a:chOff x="0" y="0"/>
          <a:chExt cx="0" cy="0"/>
        </a:xfrm>
      </p:grpSpPr>
      <p:sp>
        <p:nvSpPr>
          <p:cNvPr id="448" name="Shape 448"/>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449" name="Shape 449"/>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 name="Shape 118"/>
        <p:cNvGrpSpPr/>
        <p:nvPr/>
      </p:nvGrpSpPr>
      <p:grpSpPr>
        <a:xfrm>
          <a:off x="0" y="0"/>
          <a:ext cx="0" cy="0"/>
          <a:chOff x="0" y="0"/>
          <a:chExt cx="0" cy="0"/>
        </a:xfrm>
      </p:grpSpPr>
      <p:sp>
        <p:nvSpPr>
          <p:cNvPr id="119" name="Shape 119"/>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120" name="Shape 120"/>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5" name="Shape 455"/>
        <p:cNvGrpSpPr/>
        <p:nvPr/>
      </p:nvGrpSpPr>
      <p:grpSpPr>
        <a:xfrm>
          <a:off x="0" y="0"/>
          <a:ext cx="0" cy="0"/>
          <a:chOff x="0" y="0"/>
          <a:chExt cx="0" cy="0"/>
        </a:xfrm>
      </p:grpSpPr>
      <p:sp>
        <p:nvSpPr>
          <p:cNvPr id="456" name="Shape 456"/>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457" name="Shape 457"/>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2" name="Shape 462"/>
        <p:cNvGrpSpPr/>
        <p:nvPr/>
      </p:nvGrpSpPr>
      <p:grpSpPr>
        <a:xfrm>
          <a:off x="0" y="0"/>
          <a:ext cx="0" cy="0"/>
          <a:chOff x="0" y="0"/>
          <a:chExt cx="0" cy="0"/>
        </a:xfrm>
      </p:grpSpPr>
      <p:sp>
        <p:nvSpPr>
          <p:cNvPr id="463" name="Shape 463"/>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464" name="Shape 464"/>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2" name="Shape 472"/>
        <p:cNvGrpSpPr/>
        <p:nvPr/>
      </p:nvGrpSpPr>
      <p:grpSpPr>
        <a:xfrm>
          <a:off x="0" y="0"/>
          <a:ext cx="0" cy="0"/>
          <a:chOff x="0" y="0"/>
          <a:chExt cx="0" cy="0"/>
        </a:xfrm>
      </p:grpSpPr>
      <p:sp>
        <p:nvSpPr>
          <p:cNvPr id="473" name="Shape 473"/>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474" name="Shape 474"/>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5" name="Shape 495"/>
        <p:cNvGrpSpPr/>
        <p:nvPr/>
      </p:nvGrpSpPr>
      <p:grpSpPr>
        <a:xfrm>
          <a:off x="0" y="0"/>
          <a:ext cx="0" cy="0"/>
          <a:chOff x="0" y="0"/>
          <a:chExt cx="0" cy="0"/>
        </a:xfrm>
      </p:grpSpPr>
      <p:sp>
        <p:nvSpPr>
          <p:cNvPr id="496" name="Shape 496"/>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497" name="Shape 497"/>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1" name="Shape 501"/>
        <p:cNvGrpSpPr/>
        <p:nvPr/>
      </p:nvGrpSpPr>
      <p:grpSpPr>
        <a:xfrm>
          <a:off x="0" y="0"/>
          <a:ext cx="0" cy="0"/>
          <a:chOff x="0" y="0"/>
          <a:chExt cx="0" cy="0"/>
        </a:xfrm>
      </p:grpSpPr>
      <p:sp>
        <p:nvSpPr>
          <p:cNvPr id="502" name="Shape 502"/>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503" name="Shape 503"/>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1" name="Shape 531"/>
        <p:cNvGrpSpPr/>
        <p:nvPr/>
      </p:nvGrpSpPr>
      <p:grpSpPr>
        <a:xfrm>
          <a:off x="0" y="0"/>
          <a:ext cx="0" cy="0"/>
          <a:chOff x="0" y="0"/>
          <a:chExt cx="0" cy="0"/>
        </a:xfrm>
      </p:grpSpPr>
      <p:sp>
        <p:nvSpPr>
          <p:cNvPr id="532" name="Shape 532"/>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533" name="Shape 533"/>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7" name="Shape 537"/>
        <p:cNvGrpSpPr/>
        <p:nvPr/>
      </p:nvGrpSpPr>
      <p:grpSpPr>
        <a:xfrm>
          <a:off x="0" y="0"/>
          <a:ext cx="0" cy="0"/>
          <a:chOff x="0" y="0"/>
          <a:chExt cx="0" cy="0"/>
        </a:xfrm>
      </p:grpSpPr>
      <p:sp>
        <p:nvSpPr>
          <p:cNvPr id="538" name="Shape 538"/>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539" name="Shape 539"/>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 name="Shape 124"/>
        <p:cNvGrpSpPr/>
        <p:nvPr/>
      </p:nvGrpSpPr>
      <p:grpSpPr>
        <a:xfrm>
          <a:off x="0" y="0"/>
          <a:ext cx="0" cy="0"/>
          <a:chOff x="0" y="0"/>
          <a:chExt cx="0" cy="0"/>
        </a:xfrm>
      </p:grpSpPr>
      <p:sp>
        <p:nvSpPr>
          <p:cNvPr id="125" name="Shape 125"/>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126" name="Shape 126"/>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1" name="Shape 131"/>
        <p:cNvGrpSpPr/>
        <p:nvPr/>
      </p:nvGrpSpPr>
      <p:grpSpPr>
        <a:xfrm>
          <a:off x="0" y="0"/>
          <a:ext cx="0" cy="0"/>
          <a:chOff x="0" y="0"/>
          <a:chExt cx="0" cy="0"/>
        </a:xfrm>
      </p:grpSpPr>
      <p:sp>
        <p:nvSpPr>
          <p:cNvPr id="132" name="Shape 132"/>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133" name="Shape 133"/>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7" name="Shape 137"/>
        <p:cNvGrpSpPr/>
        <p:nvPr/>
      </p:nvGrpSpPr>
      <p:grpSpPr>
        <a:xfrm>
          <a:off x="0" y="0"/>
          <a:ext cx="0" cy="0"/>
          <a:chOff x="0" y="0"/>
          <a:chExt cx="0" cy="0"/>
        </a:xfrm>
      </p:grpSpPr>
      <p:sp>
        <p:nvSpPr>
          <p:cNvPr id="138" name="Shape 138"/>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139" name="Shape 139"/>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146" name="Shape 146"/>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0" name="Shape 150"/>
        <p:cNvGrpSpPr/>
        <p:nvPr/>
      </p:nvGrpSpPr>
      <p:grpSpPr>
        <a:xfrm>
          <a:off x="0" y="0"/>
          <a:ext cx="0" cy="0"/>
          <a:chOff x="0" y="0"/>
          <a:chExt cx="0" cy="0"/>
        </a:xfrm>
      </p:grpSpPr>
      <p:sp>
        <p:nvSpPr>
          <p:cNvPr id="151" name="Shape 151"/>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152" name="Shape 152"/>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7" name="Shape 157"/>
        <p:cNvGrpSpPr/>
        <p:nvPr/>
      </p:nvGrpSpPr>
      <p:grpSpPr>
        <a:xfrm>
          <a:off x="0" y="0"/>
          <a:ext cx="0" cy="0"/>
          <a:chOff x="0" y="0"/>
          <a:chExt cx="0" cy="0"/>
        </a:xfrm>
      </p:grpSpPr>
      <p:sp>
        <p:nvSpPr>
          <p:cNvPr id="158" name="Shape 158"/>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159" name="Shape 159"/>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Diapositive de titre">
    <p:spTree>
      <p:nvGrpSpPr>
        <p:cNvPr id="15" name="Shape 15"/>
        <p:cNvGrpSpPr/>
        <p:nvPr/>
      </p:nvGrpSpPr>
      <p:grpSpPr>
        <a:xfrm>
          <a:off x="0" y="0"/>
          <a:ext cx="0" cy="0"/>
          <a:chOff x="0" y="0"/>
          <a:chExt cx="0" cy="0"/>
        </a:xfrm>
      </p:grpSpPr>
      <p:sp>
        <p:nvSpPr>
          <p:cNvPr id="16" name="Shape 16"/>
          <p:cNvSpPr txBox="1"/>
          <p:nvPr>
            <p:ph type="ctrTitle"/>
          </p:nvPr>
        </p:nvSpPr>
        <p:spPr>
          <a:xfrm>
            <a:off x="1524000" y="1122362"/>
            <a:ext cx="9144000" cy="2387600"/>
          </a:xfrm>
          <a:prstGeom prst="rect">
            <a:avLst/>
          </a:prstGeom>
          <a:noFill/>
          <a:ln>
            <a:noFill/>
          </a:ln>
        </p:spPr>
        <p:txBody>
          <a:bodyPr anchorCtr="0" anchor="b" bIns="91425" lIns="91425" rIns="91425" tIns="91425"/>
          <a:lstStyle>
            <a:lvl1pPr indent="0" lvl="0" marL="0" marR="0" rtl="0" algn="ctr">
              <a:lnSpc>
                <a:spcPct val="90000"/>
              </a:lnSpc>
              <a:spcBef>
                <a:spcPts val="0"/>
              </a:spcBef>
              <a:buClr>
                <a:schemeClr val="dk1"/>
              </a:buClr>
              <a:buFont typeface="Calibri"/>
              <a:buNone/>
              <a:defRPr b="0" i="0" sz="60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7" name="Shape 17"/>
          <p:cNvSpPr txBox="1"/>
          <p:nvPr>
            <p:ph idx="1" type="subTitle"/>
          </p:nvPr>
        </p:nvSpPr>
        <p:spPr>
          <a:xfrm>
            <a:off x="1524000" y="3602037"/>
            <a:ext cx="9144000" cy="1655761"/>
          </a:xfrm>
          <a:prstGeom prst="rect">
            <a:avLst/>
          </a:prstGeom>
          <a:noFill/>
          <a:ln>
            <a:noFill/>
          </a:ln>
        </p:spPr>
        <p:txBody>
          <a:bodyPr anchorCtr="0" anchor="t" bIns="91425" lIns="91425" rIns="91425" tIns="91425"/>
          <a:lstStyle>
            <a:lvl1pPr indent="0" lvl="0" marL="0" marR="0" rtl="0" algn="ctr">
              <a:lnSpc>
                <a:spcPct val="90000"/>
              </a:lnSpc>
              <a:spcBef>
                <a:spcPts val="1000"/>
              </a:spcBef>
              <a:buClr>
                <a:schemeClr val="dk1"/>
              </a:buClr>
              <a:buFont typeface="Arial"/>
              <a:buNone/>
              <a:defRPr b="0" i="0" sz="2400" u="none" cap="none" strike="noStrike">
                <a:solidFill>
                  <a:schemeClr val="dk1"/>
                </a:solidFill>
                <a:latin typeface="Calibri"/>
                <a:ea typeface="Calibri"/>
                <a:cs typeface="Calibri"/>
                <a:sym typeface="Calibri"/>
              </a:defRPr>
            </a:lvl1pPr>
            <a:lvl2pPr indent="0" lvl="1" marL="457200" marR="0" rtl="0" algn="ctr">
              <a:lnSpc>
                <a:spcPct val="90000"/>
              </a:lnSpc>
              <a:spcBef>
                <a:spcPts val="500"/>
              </a:spcBef>
              <a:buClr>
                <a:schemeClr val="dk1"/>
              </a:buClr>
              <a:buFont typeface="Arial"/>
              <a:buNone/>
              <a:defRPr b="0" i="0" sz="2000" u="none" cap="none" strike="noStrike">
                <a:solidFill>
                  <a:schemeClr val="dk1"/>
                </a:solidFill>
                <a:latin typeface="Calibri"/>
                <a:ea typeface="Calibri"/>
                <a:cs typeface="Calibri"/>
                <a:sym typeface="Calibri"/>
              </a:defRPr>
            </a:lvl2pPr>
            <a:lvl3pPr indent="0" lvl="2" marL="914400" marR="0" rtl="0" algn="ctr">
              <a:lnSpc>
                <a:spcPct val="90000"/>
              </a:lnSpc>
              <a:spcBef>
                <a:spcPts val="500"/>
              </a:spcBef>
              <a:buClr>
                <a:schemeClr val="dk1"/>
              </a:buClr>
              <a:buFont typeface="Arial"/>
              <a:buNone/>
              <a:defRPr b="0" i="0" sz="1800" u="none" cap="none" strike="noStrike">
                <a:solidFill>
                  <a:schemeClr val="dk1"/>
                </a:solidFill>
                <a:latin typeface="Calibri"/>
                <a:ea typeface="Calibri"/>
                <a:cs typeface="Calibri"/>
                <a:sym typeface="Calibri"/>
              </a:defRPr>
            </a:lvl3pPr>
            <a:lvl4pPr indent="0" lvl="3" marL="1371600" marR="0" rtl="0" algn="ctr">
              <a:lnSpc>
                <a:spcPct val="90000"/>
              </a:lnSpc>
              <a:spcBef>
                <a:spcPts val="500"/>
              </a:spcBef>
              <a:buClr>
                <a:schemeClr val="dk1"/>
              </a:buClr>
              <a:buFont typeface="Arial"/>
              <a:buNone/>
              <a:defRPr b="0" i="0" sz="1600" u="none" cap="none" strike="noStrike">
                <a:solidFill>
                  <a:schemeClr val="dk1"/>
                </a:solidFill>
                <a:latin typeface="Calibri"/>
                <a:ea typeface="Calibri"/>
                <a:cs typeface="Calibri"/>
                <a:sym typeface="Calibri"/>
              </a:defRPr>
            </a:lvl4pPr>
            <a:lvl5pPr indent="0" lvl="4" marL="1828800" marR="0" rtl="0" algn="ctr">
              <a:lnSpc>
                <a:spcPct val="90000"/>
              </a:lnSpc>
              <a:spcBef>
                <a:spcPts val="500"/>
              </a:spcBef>
              <a:buClr>
                <a:schemeClr val="dk1"/>
              </a:buClr>
              <a:buFont typeface="Arial"/>
              <a:buNone/>
              <a:defRPr b="0" i="0" sz="1600" u="none" cap="none" strike="noStrike">
                <a:solidFill>
                  <a:schemeClr val="dk1"/>
                </a:solidFill>
                <a:latin typeface="Calibri"/>
                <a:ea typeface="Calibri"/>
                <a:cs typeface="Calibri"/>
                <a:sym typeface="Calibri"/>
              </a:defRPr>
            </a:lvl5pPr>
            <a:lvl6pPr indent="0" lvl="5" marL="2286000" marR="0" rtl="0" algn="ctr">
              <a:lnSpc>
                <a:spcPct val="90000"/>
              </a:lnSpc>
              <a:spcBef>
                <a:spcPts val="500"/>
              </a:spcBef>
              <a:buClr>
                <a:schemeClr val="dk1"/>
              </a:buClr>
              <a:buFont typeface="Arial"/>
              <a:buNone/>
              <a:defRPr b="0" i="0" sz="1600" u="none" cap="none" strike="noStrike">
                <a:solidFill>
                  <a:schemeClr val="dk1"/>
                </a:solidFill>
                <a:latin typeface="Calibri"/>
                <a:ea typeface="Calibri"/>
                <a:cs typeface="Calibri"/>
                <a:sym typeface="Calibri"/>
              </a:defRPr>
            </a:lvl6pPr>
            <a:lvl7pPr indent="0" lvl="6" marL="2743200" marR="0" rtl="0" algn="ctr">
              <a:lnSpc>
                <a:spcPct val="90000"/>
              </a:lnSpc>
              <a:spcBef>
                <a:spcPts val="500"/>
              </a:spcBef>
              <a:buClr>
                <a:schemeClr val="dk1"/>
              </a:buClr>
              <a:buFont typeface="Arial"/>
              <a:buNone/>
              <a:defRPr b="0" i="0" sz="1600" u="none" cap="none" strike="noStrike">
                <a:solidFill>
                  <a:schemeClr val="dk1"/>
                </a:solidFill>
                <a:latin typeface="Calibri"/>
                <a:ea typeface="Calibri"/>
                <a:cs typeface="Calibri"/>
                <a:sym typeface="Calibri"/>
              </a:defRPr>
            </a:lvl7pPr>
            <a:lvl8pPr indent="0" lvl="7" marL="3200400" marR="0" rtl="0" algn="ctr">
              <a:lnSpc>
                <a:spcPct val="90000"/>
              </a:lnSpc>
              <a:spcBef>
                <a:spcPts val="500"/>
              </a:spcBef>
              <a:buClr>
                <a:schemeClr val="dk1"/>
              </a:buClr>
              <a:buFont typeface="Arial"/>
              <a:buNone/>
              <a:defRPr b="0" i="0" sz="1600" u="none" cap="none" strike="noStrike">
                <a:solidFill>
                  <a:schemeClr val="dk1"/>
                </a:solidFill>
                <a:latin typeface="Calibri"/>
                <a:ea typeface="Calibri"/>
                <a:cs typeface="Calibri"/>
                <a:sym typeface="Calibri"/>
              </a:defRPr>
            </a:lvl8pPr>
            <a:lvl9pPr indent="0" lvl="8" marL="3657600" marR="0" rtl="0" algn="ctr">
              <a:lnSpc>
                <a:spcPct val="90000"/>
              </a:lnSpc>
              <a:spcBef>
                <a:spcPts val="500"/>
              </a:spcBef>
              <a:buClr>
                <a:schemeClr val="dk1"/>
              </a:buClr>
              <a:buFont typeface="Arial"/>
              <a:buNone/>
              <a:defRPr b="0" i="0" sz="1600" u="none" cap="none" strike="noStrike">
                <a:solidFill>
                  <a:schemeClr val="dk1"/>
                </a:solidFill>
                <a:latin typeface="Calibri"/>
                <a:ea typeface="Calibri"/>
                <a:cs typeface="Calibri"/>
                <a:sym typeface="Calibri"/>
              </a:defRPr>
            </a:lvl9pPr>
          </a:lstStyle>
          <a:p/>
        </p:txBody>
      </p:sp>
      <p:sp>
        <p:nvSpPr>
          <p:cNvPr id="18" name="Shape 18"/>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9" name="Shape 19"/>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0" name="Shape 20"/>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fr-FR"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re et texte vertical">
    <p:spTree>
      <p:nvGrpSpPr>
        <p:cNvPr id="72" name="Shape 72"/>
        <p:cNvGrpSpPr/>
        <p:nvPr/>
      </p:nvGrpSpPr>
      <p:grpSpPr>
        <a:xfrm>
          <a:off x="0" y="0"/>
          <a:ext cx="0" cy="0"/>
          <a:chOff x="0" y="0"/>
          <a:chExt cx="0" cy="0"/>
        </a:xfrm>
      </p:grpSpPr>
      <p:sp>
        <p:nvSpPr>
          <p:cNvPr id="73" name="Shape 73"/>
          <p:cNvSpPr txBox="1"/>
          <p:nvPr>
            <p:ph type="title"/>
          </p:nvPr>
        </p:nvSpPr>
        <p:spPr>
          <a:xfrm>
            <a:off x="838200" y="365125"/>
            <a:ext cx="10515599" cy="1325562"/>
          </a:xfrm>
          <a:prstGeom prst="rect">
            <a:avLst/>
          </a:prstGeom>
          <a:noFill/>
          <a:ln>
            <a:noFill/>
          </a:ln>
        </p:spPr>
        <p:txBody>
          <a:bodyPr anchorCtr="0" anchor="ctr" bIns="91425" lIns="91425" rIns="91425" tIns="91425"/>
          <a:lstStyle>
            <a:lvl1pPr indent="0" lvl="0" marL="0" marR="0" rtl="0" algn="l">
              <a:lnSpc>
                <a:spcPct val="90000"/>
              </a:lnSpc>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74" name="Shape 74"/>
          <p:cNvSpPr txBox="1"/>
          <p:nvPr>
            <p:ph idx="1" type="body"/>
          </p:nvPr>
        </p:nvSpPr>
        <p:spPr>
          <a:xfrm rot="5400000">
            <a:off x="3920331" y="-1256505"/>
            <a:ext cx="4351338" cy="10515599"/>
          </a:xfrm>
          <a:prstGeom prst="rect">
            <a:avLst/>
          </a:prstGeom>
          <a:noFill/>
          <a:ln>
            <a:noFill/>
          </a:ln>
        </p:spPr>
        <p:txBody>
          <a:bodyPr anchorCtr="0" anchor="t" bIns="91425" lIns="91425" rIns="91425" tIns="91425"/>
          <a:lstStyle>
            <a:lvl1pPr indent="-50800" lvl="0" marL="228600" marR="0" rtl="0" algn="l">
              <a:lnSpc>
                <a:spcPct val="90000"/>
              </a:lnSpc>
              <a:spcBef>
                <a:spcPts val="100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lnSpc>
                <a:spcPct val="90000"/>
              </a:lnSpc>
              <a:spcBef>
                <a:spcPts val="5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75" name="Shape 75"/>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76" name="Shape 76"/>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77" name="Shape 77"/>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fr-FR" sz="1200">
                <a:solidFill>
                  <a:srgbClr val="888888"/>
                </a:solidFill>
                <a:latin typeface="Calibri"/>
                <a:ea typeface="Calibri"/>
                <a:cs typeface="Calibri"/>
                <a:sym typeface="Calibri"/>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Titre vertical et texte">
    <p:spTree>
      <p:nvGrpSpPr>
        <p:cNvPr id="78" name="Shape 78"/>
        <p:cNvGrpSpPr/>
        <p:nvPr/>
      </p:nvGrpSpPr>
      <p:grpSpPr>
        <a:xfrm>
          <a:off x="0" y="0"/>
          <a:ext cx="0" cy="0"/>
          <a:chOff x="0" y="0"/>
          <a:chExt cx="0" cy="0"/>
        </a:xfrm>
      </p:grpSpPr>
      <p:sp>
        <p:nvSpPr>
          <p:cNvPr id="79" name="Shape 79"/>
          <p:cNvSpPr txBox="1"/>
          <p:nvPr>
            <p:ph type="title"/>
          </p:nvPr>
        </p:nvSpPr>
        <p:spPr>
          <a:xfrm rot="5400000">
            <a:off x="7133431" y="1956594"/>
            <a:ext cx="5811838" cy="2628899"/>
          </a:xfrm>
          <a:prstGeom prst="rect">
            <a:avLst/>
          </a:prstGeom>
          <a:noFill/>
          <a:ln>
            <a:noFill/>
          </a:ln>
        </p:spPr>
        <p:txBody>
          <a:bodyPr anchorCtr="0" anchor="ctr" bIns="91425" lIns="91425" rIns="91425" tIns="91425"/>
          <a:lstStyle>
            <a:lvl1pPr indent="0" lvl="0" marL="0" marR="0" rtl="0" algn="l">
              <a:lnSpc>
                <a:spcPct val="90000"/>
              </a:lnSpc>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80" name="Shape 80"/>
          <p:cNvSpPr txBox="1"/>
          <p:nvPr>
            <p:ph idx="1" type="body"/>
          </p:nvPr>
        </p:nvSpPr>
        <p:spPr>
          <a:xfrm rot="5400000">
            <a:off x="1799431" y="-596105"/>
            <a:ext cx="5811838" cy="7734299"/>
          </a:xfrm>
          <a:prstGeom prst="rect">
            <a:avLst/>
          </a:prstGeom>
          <a:noFill/>
          <a:ln>
            <a:noFill/>
          </a:ln>
        </p:spPr>
        <p:txBody>
          <a:bodyPr anchorCtr="0" anchor="t" bIns="91425" lIns="91425" rIns="91425" tIns="91425"/>
          <a:lstStyle>
            <a:lvl1pPr indent="-50800" lvl="0" marL="228600" marR="0" rtl="0" algn="l">
              <a:lnSpc>
                <a:spcPct val="90000"/>
              </a:lnSpc>
              <a:spcBef>
                <a:spcPts val="100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lnSpc>
                <a:spcPct val="90000"/>
              </a:lnSpc>
              <a:spcBef>
                <a:spcPts val="5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81" name="Shape 81"/>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2" name="Shape 82"/>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3" name="Shape 83"/>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fr-FR" sz="1200">
                <a:solidFill>
                  <a:srgbClr val="888888"/>
                </a:solidFill>
                <a:latin typeface="Calibri"/>
                <a:ea typeface="Calibri"/>
                <a:cs typeface="Calibri"/>
                <a:sym typeface="Calibri"/>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re et contenu">
    <p:spTree>
      <p:nvGrpSpPr>
        <p:cNvPr id="21" name="Shape 21"/>
        <p:cNvGrpSpPr/>
        <p:nvPr/>
      </p:nvGrpSpPr>
      <p:grpSpPr>
        <a:xfrm>
          <a:off x="0" y="0"/>
          <a:ext cx="0" cy="0"/>
          <a:chOff x="0" y="0"/>
          <a:chExt cx="0" cy="0"/>
        </a:xfrm>
      </p:grpSpPr>
      <p:sp>
        <p:nvSpPr>
          <p:cNvPr id="22" name="Shape 22"/>
          <p:cNvSpPr txBox="1"/>
          <p:nvPr>
            <p:ph type="title"/>
          </p:nvPr>
        </p:nvSpPr>
        <p:spPr>
          <a:xfrm>
            <a:off x="838200" y="365125"/>
            <a:ext cx="10515599" cy="1325562"/>
          </a:xfrm>
          <a:prstGeom prst="rect">
            <a:avLst/>
          </a:prstGeom>
          <a:noFill/>
          <a:ln>
            <a:noFill/>
          </a:ln>
        </p:spPr>
        <p:txBody>
          <a:bodyPr anchorCtr="0" anchor="ctr" bIns="91425" lIns="91425" rIns="91425" tIns="91425"/>
          <a:lstStyle>
            <a:lvl1pPr indent="0" lvl="0" marL="0" marR="0" rtl="0" algn="l">
              <a:lnSpc>
                <a:spcPct val="90000"/>
              </a:lnSpc>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3" name="Shape 23"/>
          <p:cNvSpPr txBox="1"/>
          <p:nvPr>
            <p:ph idx="1" type="body"/>
          </p:nvPr>
        </p:nvSpPr>
        <p:spPr>
          <a:xfrm>
            <a:off x="838200" y="1825625"/>
            <a:ext cx="10515599" cy="4351338"/>
          </a:xfrm>
          <a:prstGeom prst="rect">
            <a:avLst/>
          </a:prstGeom>
          <a:noFill/>
          <a:ln>
            <a:noFill/>
          </a:ln>
        </p:spPr>
        <p:txBody>
          <a:bodyPr anchorCtr="0" anchor="t" bIns="91425" lIns="91425" rIns="91425" tIns="91425"/>
          <a:lstStyle>
            <a:lvl1pPr indent="-50800" lvl="0" marL="228600" marR="0" rtl="0" algn="l">
              <a:lnSpc>
                <a:spcPct val="90000"/>
              </a:lnSpc>
              <a:spcBef>
                <a:spcPts val="100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lnSpc>
                <a:spcPct val="90000"/>
              </a:lnSpc>
              <a:spcBef>
                <a:spcPts val="5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Shape 24"/>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5" name="Shape 25"/>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6" name="Shape 26"/>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fr-FR" sz="1200">
                <a:solidFill>
                  <a:srgbClr val="888888"/>
                </a:solidFill>
                <a:latin typeface="Calibri"/>
                <a:ea typeface="Calibri"/>
                <a:cs typeface="Calibri"/>
                <a:sym typeface="Calibri"/>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Vide">
    <p:spTree>
      <p:nvGrpSpPr>
        <p:cNvPr id="27" name="Shape 27"/>
        <p:cNvGrpSpPr/>
        <p:nvPr/>
      </p:nvGrpSpPr>
      <p:grpSpPr>
        <a:xfrm>
          <a:off x="0" y="0"/>
          <a:ext cx="0" cy="0"/>
          <a:chOff x="0" y="0"/>
          <a:chExt cx="0" cy="0"/>
        </a:xfrm>
      </p:grpSpPr>
      <p:sp>
        <p:nvSpPr>
          <p:cNvPr id="28" name="Shape 28"/>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9" name="Shape 29"/>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30" name="Shape 30"/>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fr-FR" sz="1200">
                <a:solidFill>
                  <a:srgbClr val="888888"/>
                </a:solidFill>
                <a:latin typeface="Calibri"/>
                <a:ea typeface="Calibri"/>
                <a:cs typeface="Calibri"/>
                <a:sym typeface="Calibri"/>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Titre de section">
    <p:spTree>
      <p:nvGrpSpPr>
        <p:cNvPr id="31" name="Shape 31"/>
        <p:cNvGrpSpPr/>
        <p:nvPr/>
      </p:nvGrpSpPr>
      <p:grpSpPr>
        <a:xfrm>
          <a:off x="0" y="0"/>
          <a:ext cx="0" cy="0"/>
          <a:chOff x="0" y="0"/>
          <a:chExt cx="0" cy="0"/>
        </a:xfrm>
      </p:grpSpPr>
      <p:sp>
        <p:nvSpPr>
          <p:cNvPr id="32" name="Shape 32"/>
          <p:cNvSpPr txBox="1"/>
          <p:nvPr>
            <p:ph type="title"/>
          </p:nvPr>
        </p:nvSpPr>
        <p:spPr>
          <a:xfrm>
            <a:off x="831850" y="1709738"/>
            <a:ext cx="10515599" cy="2852737"/>
          </a:xfrm>
          <a:prstGeom prst="rect">
            <a:avLst/>
          </a:prstGeom>
          <a:noFill/>
          <a:ln>
            <a:noFill/>
          </a:ln>
        </p:spPr>
        <p:txBody>
          <a:bodyPr anchorCtr="0" anchor="b" bIns="91425" lIns="91425" rIns="91425" tIns="91425"/>
          <a:lstStyle>
            <a:lvl1pPr indent="0" lvl="0" marL="0" marR="0" rtl="0" algn="l">
              <a:lnSpc>
                <a:spcPct val="90000"/>
              </a:lnSpc>
              <a:spcBef>
                <a:spcPts val="0"/>
              </a:spcBef>
              <a:buClr>
                <a:schemeClr val="dk1"/>
              </a:buClr>
              <a:buFont typeface="Calibri"/>
              <a:buNone/>
              <a:defRPr b="0" i="0" sz="60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33" name="Shape 33"/>
          <p:cNvSpPr txBox="1"/>
          <p:nvPr>
            <p:ph idx="1" type="body"/>
          </p:nvPr>
        </p:nvSpPr>
        <p:spPr>
          <a:xfrm>
            <a:off x="831850" y="4589462"/>
            <a:ext cx="10515599" cy="1500187"/>
          </a:xfrm>
          <a:prstGeom prst="rect">
            <a:avLst/>
          </a:prstGeom>
          <a:noFill/>
          <a:ln>
            <a:noFill/>
          </a:ln>
        </p:spPr>
        <p:txBody>
          <a:bodyPr anchorCtr="0" anchor="t" bIns="91425" lIns="91425" rIns="91425" tIns="91425"/>
          <a:lstStyle>
            <a:lvl1pPr indent="0" lvl="0" marL="0" marR="0" rtl="0" algn="l">
              <a:lnSpc>
                <a:spcPct val="90000"/>
              </a:lnSpc>
              <a:spcBef>
                <a:spcPts val="1000"/>
              </a:spcBef>
              <a:buClr>
                <a:srgbClr val="888888"/>
              </a:buClr>
              <a:buFont typeface="Arial"/>
              <a:buNone/>
              <a:defRPr b="0" i="0" sz="2400" u="none" cap="none" strike="noStrike">
                <a:solidFill>
                  <a:srgbClr val="888888"/>
                </a:solidFill>
                <a:latin typeface="Calibri"/>
                <a:ea typeface="Calibri"/>
                <a:cs typeface="Calibri"/>
                <a:sym typeface="Calibri"/>
              </a:defRPr>
            </a:lvl1pPr>
            <a:lvl2pPr indent="0" lvl="1" marL="457200" marR="0" rtl="0" algn="l">
              <a:lnSpc>
                <a:spcPct val="90000"/>
              </a:lnSpc>
              <a:spcBef>
                <a:spcPts val="500"/>
              </a:spcBef>
              <a:buClr>
                <a:srgbClr val="888888"/>
              </a:buClr>
              <a:buFont typeface="Arial"/>
              <a:buNone/>
              <a:defRPr b="0" i="0" sz="2000" u="none" cap="none" strike="noStrike">
                <a:solidFill>
                  <a:srgbClr val="888888"/>
                </a:solidFill>
                <a:latin typeface="Calibri"/>
                <a:ea typeface="Calibri"/>
                <a:cs typeface="Calibri"/>
                <a:sym typeface="Calibri"/>
              </a:defRPr>
            </a:lvl2pPr>
            <a:lvl3pPr indent="0" lvl="2" marL="914400" marR="0" rtl="0" algn="l">
              <a:lnSpc>
                <a:spcPct val="90000"/>
              </a:lnSpc>
              <a:spcBef>
                <a:spcPts val="500"/>
              </a:spcBef>
              <a:buClr>
                <a:srgbClr val="888888"/>
              </a:buClr>
              <a:buFont typeface="Arial"/>
              <a:buNone/>
              <a:defRPr b="0" i="0" sz="1800" u="none" cap="none" strike="noStrike">
                <a:solidFill>
                  <a:srgbClr val="888888"/>
                </a:solidFill>
                <a:latin typeface="Calibri"/>
                <a:ea typeface="Calibri"/>
                <a:cs typeface="Calibri"/>
                <a:sym typeface="Calibri"/>
              </a:defRPr>
            </a:lvl3pPr>
            <a:lvl4pPr indent="0" lvl="3" marL="1371600" marR="0" rtl="0" algn="l">
              <a:lnSpc>
                <a:spcPct val="90000"/>
              </a:lnSpc>
              <a:spcBef>
                <a:spcPts val="500"/>
              </a:spcBef>
              <a:buClr>
                <a:srgbClr val="888888"/>
              </a:buClr>
              <a:buFont typeface="Arial"/>
              <a:buNone/>
              <a:defRPr b="0" i="0" sz="1600" u="none" cap="none" strike="noStrike">
                <a:solidFill>
                  <a:srgbClr val="888888"/>
                </a:solidFill>
                <a:latin typeface="Calibri"/>
                <a:ea typeface="Calibri"/>
                <a:cs typeface="Calibri"/>
                <a:sym typeface="Calibri"/>
              </a:defRPr>
            </a:lvl4pPr>
            <a:lvl5pPr indent="0" lvl="4" marL="1828800" marR="0" rtl="0" algn="l">
              <a:lnSpc>
                <a:spcPct val="90000"/>
              </a:lnSpc>
              <a:spcBef>
                <a:spcPts val="500"/>
              </a:spcBef>
              <a:buClr>
                <a:srgbClr val="888888"/>
              </a:buClr>
              <a:buFont typeface="Arial"/>
              <a:buNone/>
              <a:defRPr b="0" i="0" sz="1600" u="none" cap="none" strike="noStrike">
                <a:solidFill>
                  <a:srgbClr val="888888"/>
                </a:solidFill>
                <a:latin typeface="Calibri"/>
                <a:ea typeface="Calibri"/>
                <a:cs typeface="Calibri"/>
                <a:sym typeface="Calibri"/>
              </a:defRPr>
            </a:lvl5pPr>
            <a:lvl6pPr indent="0" lvl="5" marL="2286000" marR="0" rtl="0" algn="l">
              <a:lnSpc>
                <a:spcPct val="90000"/>
              </a:lnSpc>
              <a:spcBef>
                <a:spcPts val="500"/>
              </a:spcBef>
              <a:buClr>
                <a:srgbClr val="888888"/>
              </a:buClr>
              <a:buFont typeface="Arial"/>
              <a:buNone/>
              <a:defRPr b="0" i="0" sz="1600" u="none" cap="none" strike="noStrike">
                <a:solidFill>
                  <a:srgbClr val="888888"/>
                </a:solidFill>
                <a:latin typeface="Calibri"/>
                <a:ea typeface="Calibri"/>
                <a:cs typeface="Calibri"/>
                <a:sym typeface="Calibri"/>
              </a:defRPr>
            </a:lvl6pPr>
            <a:lvl7pPr indent="0" lvl="6" marL="2743200" marR="0" rtl="0" algn="l">
              <a:lnSpc>
                <a:spcPct val="90000"/>
              </a:lnSpc>
              <a:spcBef>
                <a:spcPts val="500"/>
              </a:spcBef>
              <a:buClr>
                <a:srgbClr val="888888"/>
              </a:buClr>
              <a:buFont typeface="Arial"/>
              <a:buNone/>
              <a:defRPr b="0" i="0" sz="1600" u="none" cap="none" strike="noStrike">
                <a:solidFill>
                  <a:srgbClr val="888888"/>
                </a:solidFill>
                <a:latin typeface="Calibri"/>
                <a:ea typeface="Calibri"/>
                <a:cs typeface="Calibri"/>
                <a:sym typeface="Calibri"/>
              </a:defRPr>
            </a:lvl7pPr>
            <a:lvl8pPr indent="0" lvl="7" marL="3200400" marR="0" rtl="0" algn="l">
              <a:lnSpc>
                <a:spcPct val="90000"/>
              </a:lnSpc>
              <a:spcBef>
                <a:spcPts val="500"/>
              </a:spcBef>
              <a:buClr>
                <a:srgbClr val="888888"/>
              </a:buClr>
              <a:buFont typeface="Arial"/>
              <a:buNone/>
              <a:defRPr b="0" i="0" sz="1600" u="none" cap="none" strike="noStrike">
                <a:solidFill>
                  <a:srgbClr val="888888"/>
                </a:solidFill>
                <a:latin typeface="Calibri"/>
                <a:ea typeface="Calibri"/>
                <a:cs typeface="Calibri"/>
                <a:sym typeface="Calibri"/>
              </a:defRPr>
            </a:lvl8pPr>
            <a:lvl9pPr indent="0" lvl="8" marL="3657600" marR="0" rtl="0" algn="l">
              <a:lnSpc>
                <a:spcPct val="90000"/>
              </a:lnSpc>
              <a:spcBef>
                <a:spcPts val="500"/>
              </a:spcBef>
              <a:buClr>
                <a:srgbClr val="888888"/>
              </a:buClr>
              <a:buFont typeface="Arial"/>
              <a:buNone/>
              <a:defRPr b="0" i="0" sz="1600" u="none" cap="none" strike="noStrike">
                <a:solidFill>
                  <a:srgbClr val="888888"/>
                </a:solidFill>
                <a:latin typeface="Calibri"/>
                <a:ea typeface="Calibri"/>
                <a:cs typeface="Calibri"/>
                <a:sym typeface="Calibri"/>
              </a:defRPr>
            </a:lvl9pPr>
          </a:lstStyle>
          <a:p/>
        </p:txBody>
      </p:sp>
      <p:sp>
        <p:nvSpPr>
          <p:cNvPr id="34" name="Shape 34"/>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35" name="Shape 35"/>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36" name="Shape 36"/>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fr-FR" sz="1200">
                <a:solidFill>
                  <a:srgbClr val="888888"/>
                </a:solidFill>
                <a:latin typeface="Calibri"/>
                <a:ea typeface="Calibri"/>
                <a:cs typeface="Calibri"/>
                <a:sym typeface="Calibri"/>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Deux contenus">
    <p:spTree>
      <p:nvGrpSpPr>
        <p:cNvPr id="37" name="Shape 37"/>
        <p:cNvGrpSpPr/>
        <p:nvPr/>
      </p:nvGrpSpPr>
      <p:grpSpPr>
        <a:xfrm>
          <a:off x="0" y="0"/>
          <a:ext cx="0" cy="0"/>
          <a:chOff x="0" y="0"/>
          <a:chExt cx="0" cy="0"/>
        </a:xfrm>
      </p:grpSpPr>
      <p:sp>
        <p:nvSpPr>
          <p:cNvPr id="38" name="Shape 38"/>
          <p:cNvSpPr txBox="1"/>
          <p:nvPr>
            <p:ph type="title"/>
          </p:nvPr>
        </p:nvSpPr>
        <p:spPr>
          <a:xfrm>
            <a:off x="838200" y="365125"/>
            <a:ext cx="10515599" cy="1325562"/>
          </a:xfrm>
          <a:prstGeom prst="rect">
            <a:avLst/>
          </a:prstGeom>
          <a:noFill/>
          <a:ln>
            <a:noFill/>
          </a:ln>
        </p:spPr>
        <p:txBody>
          <a:bodyPr anchorCtr="0" anchor="ctr" bIns="91425" lIns="91425" rIns="91425" tIns="91425"/>
          <a:lstStyle>
            <a:lvl1pPr indent="0" lvl="0" marL="0" marR="0" rtl="0" algn="l">
              <a:lnSpc>
                <a:spcPct val="90000"/>
              </a:lnSpc>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39" name="Shape 39"/>
          <p:cNvSpPr txBox="1"/>
          <p:nvPr>
            <p:ph idx="1" type="body"/>
          </p:nvPr>
        </p:nvSpPr>
        <p:spPr>
          <a:xfrm>
            <a:off x="838200" y="1825625"/>
            <a:ext cx="5181600" cy="4351338"/>
          </a:xfrm>
          <a:prstGeom prst="rect">
            <a:avLst/>
          </a:prstGeom>
          <a:noFill/>
          <a:ln>
            <a:noFill/>
          </a:ln>
        </p:spPr>
        <p:txBody>
          <a:bodyPr anchorCtr="0" anchor="t" bIns="91425" lIns="91425" rIns="91425" tIns="91425"/>
          <a:lstStyle>
            <a:lvl1pPr indent="-50800" lvl="0" marL="228600" marR="0" rtl="0" algn="l">
              <a:lnSpc>
                <a:spcPct val="90000"/>
              </a:lnSpc>
              <a:spcBef>
                <a:spcPts val="100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lnSpc>
                <a:spcPct val="90000"/>
              </a:lnSpc>
              <a:spcBef>
                <a:spcPts val="5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40" name="Shape 40"/>
          <p:cNvSpPr txBox="1"/>
          <p:nvPr>
            <p:ph idx="2" type="body"/>
          </p:nvPr>
        </p:nvSpPr>
        <p:spPr>
          <a:xfrm>
            <a:off x="6172200" y="1825625"/>
            <a:ext cx="5181600" cy="4351338"/>
          </a:xfrm>
          <a:prstGeom prst="rect">
            <a:avLst/>
          </a:prstGeom>
          <a:noFill/>
          <a:ln>
            <a:noFill/>
          </a:ln>
        </p:spPr>
        <p:txBody>
          <a:bodyPr anchorCtr="0" anchor="t" bIns="91425" lIns="91425" rIns="91425" tIns="91425"/>
          <a:lstStyle>
            <a:lvl1pPr indent="-50800" lvl="0" marL="228600" marR="0" rtl="0" algn="l">
              <a:lnSpc>
                <a:spcPct val="90000"/>
              </a:lnSpc>
              <a:spcBef>
                <a:spcPts val="100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lnSpc>
                <a:spcPct val="90000"/>
              </a:lnSpc>
              <a:spcBef>
                <a:spcPts val="5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41" name="Shape 41"/>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2" name="Shape 42"/>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3" name="Shape 43"/>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fr-FR" sz="1200">
                <a:solidFill>
                  <a:srgbClr val="888888"/>
                </a:solidFill>
                <a:latin typeface="Calibri"/>
                <a:ea typeface="Calibri"/>
                <a:cs typeface="Calibri"/>
                <a:sym typeface="Calibri"/>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aison">
    <p:spTree>
      <p:nvGrpSpPr>
        <p:cNvPr id="44" name="Shape 44"/>
        <p:cNvGrpSpPr/>
        <p:nvPr/>
      </p:nvGrpSpPr>
      <p:grpSpPr>
        <a:xfrm>
          <a:off x="0" y="0"/>
          <a:ext cx="0" cy="0"/>
          <a:chOff x="0" y="0"/>
          <a:chExt cx="0" cy="0"/>
        </a:xfrm>
      </p:grpSpPr>
      <p:sp>
        <p:nvSpPr>
          <p:cNvPr id="45" name="Shape 45"/>
          <p:cNvSpPr txBox="1"/>
          <p:nvPr>
            <p:ph type="title"/>
          </p:nvPr>
        </p:nvSpPr>
        <p:spPr>
          <a:xfrm>
            <a:off x="839787" y="365125"/>
            <a:ext cx="10515599" cy="1325562"/>
          </a:xfrm>
          <a:prstGeom prst="rect">
            <a:avLst/>
          </a:prstGeom>
          <a:noFill/>
          <a:ln>
            <a:noFill/>
          </a:ln>
        </p:spPr>
        <p:txBody>
          <a:bodyPr anchorCtr="0" anchor="ctr" bIns="91425" lIns="91425" rIns="91425" tIns="91425"/>
          <a:lstStyle>
            <a:lvl1pPr indent="0" lvl="0" marL="0" marR="0" rtl="0" algn="l">
              <a:lnSpc>
                <a:spcPct val="90000"/>
              </a:lnSpc>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46" name="Shape 46"/>
          <p:cNvSpPr txBox="1"/>
          <p:nvPr>
            <p:ph idx="1" type="body"/>
          </p:nvPr>
        </p:nvSpPr>
        <p:spPr>
          <a:xfrm>
            <a:off x="839787" y="1681163"/>
            <a:ext cx="5157787" cy="823912"/>
          </a:xfrm>
          <a:prstGeom prst="rect">
            <a:avLst/>
          </a:prstGeom>
          <a:noFill/>
          <a:ln>
            <a:noFill/>
          </a:ln>
        </p:spPr>
        <p:txBody>
          <a:bodyPr anchorCtr="0" anchor="b" bIns="91425" lIns="91425" rIns="91425" tIns="91425"/>
          <a:lstStyle>
            <a:lvl1pPr indent="0" lvl="0" marL="0" marR="0" rtl="0" algn="l">
              <a:lnSpc>
                <a:spcPct val="90000"/>
              </a:lnSpc>
              <a:spcBef>
                <a:spcPts val="1000"/>
              </a:spcBef>
              <a:buClr>
                <a:schemeClr val="dk1"/>
              </a:buClr>
              <a:buFont typeface="Arial"/>
              <a:buNone/>
              <a:defRPr b="1" i="0" sz="24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buClr>
                <a:schemeClr val="dk1"/>
              </a:buClr>
              <a:buFont typeface="Arial"/>
              <a:buNone/>
              <a:defRPr b="1" i="0" sz="20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buClr>
                <a:schemeClr val="dk1"/>
              </a:buClr>
              <a:buFont typeface="Arial"/>
              <a:buNone/>
              <a:defRPr b="1" i="0" sz="18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buClr>
                <a:schemeClr val="dk1"/>
              </a:buClr>
              <a:buFont typeface="Arial"/>
              <a:buNone/>
              <a:defRPr b="1" i="0" sz="16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buClr>
                <a:schemeClr val="dk1"/>
              </a:buClr>
              <a:buFont typeface="Arial"/>
              <a:buNone/>
              <a:defRPr b="1" i="0" sz="16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buClr>
                <a:schemeClr val="dk1"/>
              </a:buClr>
              <a:buFont typeface="Arial"/>
              <a:buNone/>
              <a:defRPr b="1" i="0" sz="16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buClr>
                <a:schemeClr val="dk1"/>
              </a:buClr>
              <a:buFont typeface="Arial"/>
              <a:buNone/>
              <a:defRPr b="1" i="0" sz="16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buClr>
                <a:schemeClr val="dk1"/>
              </a:buClr>
              <a:buFont typeface="Arial"/>
              <a:buNone/>
              <a:defRPr b="1" i="0" sz="16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buClr>
                <a:schemeClr val="dk1"/>
              </a:buClr>
              <a:buFont typeface="Arial"/>
              <a:buNone/>
              <a:defRPr b="1" i="0" sz="1600" u="none" cap="none" strike="noStrike">
                <a:solidFill>
                  <a:schemeClr val="dk1"/>
                </a:solidFill>
                <a:latin typeface="Calibri"/>
                <a:ea typeface="Calibri"/>
                <a:cs typeface="Calibri"/>
                <a:sym typeface="Calibri"/>
              </a:defRPr>
            </a:lvl9pPr>
          </a:lstStyle>
          <a:p/>
        </p:txBody>
      </p:sp>
      <p:sp>
        <p:nvSpPr>
          <p:cNvPr id="47" name="Shape 47"/>
          <p:cNvSpPr txBox="1"/>
          <p:nvPr>
            <p:ph idx="2" type="body"/>
          </p:nvPr>
        </p:nvSpPr>
        <p:spPr>
          <a:xfrm>
            <a:off x="839787" y="2505075"/>
            <a:ext cx="5157787" cy="3684588"/>
          </a:xfrm>
          <a:prstGeom prst="rect">
            <a:avLst/>
          </a:prstGeom>
          <a:noFill/>
          <a:ln>
            <a:noFill/>
          </a:ln>
        </p:spPr>
        <p:txBody>
          <a:bodyPr anchorCtr="0" anchor="t" bIns="91425" lIns="91425" rIns="91425" tIns="91425"/>
          <a:lstStyle>
            <a:lvl1pPr indent="-50800" lvl="0" marL="228600" marR="0" rtl="0" algn="l">
              <a:lnSpc>
                <a:spcPct val="90000"/>
              </a:lnSpc>
              <a:spcBef>
                <a:spcPts val="100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lnSpc>
                <a:spcPct val="90000"/>
              </a:lnSpc>
              <a:spcBef>
                <a:spcPts val="5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48" name="Shape 48"/>
          <p:cNvSpPr txBox="1"/>
          <p:nvPr>
            <p:ph idx="3" type="body"/>
          </p:nvPr>
        </p:nvSpPr>
        <p:spPr>
          <a:xfrm>
            <a:off x="6172200" y="1681163"/>
            <a:ext cx="5183187" cy="823912"/>
          </a:xfrm>
          <a:prstGeom prst="rect">
            <a:avLst/>
          </a:prstGeom>
          <a:noFill/>
          <a:ln>
            <a:noFill/>
          </a:ln>
        </p:spPr>
        <p:txBody>
          <a:bodyPr anchorCtr="0" anchor="b" bIns="91425" lIns="91425" rIns="91425" tIns="91425"/>
          <a:lstStyle>
            <a:lvl1pPr indent="0" lvl="0" marL="0" marR="0" rtl="0" algn="l">
              <a:lnSpc>
                <a:spcPct val="90000"/>
              </a:lnSpc>
              <a:spcBef>
                <a:spcPts val="1000"/>
              </a:spcBef>
              <a:buClr>
                <a:schemeClr val="dk1"/>
              </a:buClr>
              <a:buFont typeface="Arial"/>
              <a:buNone/>
              <a:defRPr b="1" i="0" sz="24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buClr>
                <a:schemeClr val="dk1"/>
              </a:buClr>
              <a:buFont typeface="Arial"/>
              <a:buNone/>
              <a:defRPr b="1" i="0" sz="20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buClr>
                <a:schemeClr val="dk1"/>
              </a:buClr>
              <a:buFont typeface="Arial"/>
              <a:buNone/>
              <a:defRPr b="1" i="0" sz="18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buClr>
                <a:schemeClr val="dk1"/>
              </a:buClr>
              <a:buFont typeface="Arial"/>
              <a:buNone/>
              <a:defRPr b="1" i="0" sz="16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buClr>
                <a:schemeClr val="dk1"/>
              </a:buClr>
              <a:buFont typeface="Arial"/>
              <a:buNone/>
              <a:defRPr b="1" i="0" sz="16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buClr>
                <a:schemeClr val="dk1"/>
              </a:buClr>
              <a:buFont typeface="Arial"/>
              <a:buNone/>
              <a:defRPr b="1" i="0" sz="16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buClr>
                <a:schemeClr val="dk1"/>
              </a:buClr>
              <a:buFont typeface="Arial"/>
              <a:buNone/>
              <a:defRPr b="1" i="0" sz="16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buClr>
                <a:schemeClr val="dk1"/>
              </a:buClr>
              <a:buFont typeface="Arial"/>
              <a:buNone/>
              <a:defRPr b="1" i="0" sz="16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buClr>
                <a:schemeClr val="dk1"/>
              </a:buClr>
              <a:buFont typeface="Arial"/>
              <a:buNone/>
              <a:defRPr b="1" i="0" sz="1600" u="none" cap="none" strike="noStrike">
                <a:solidFill>
                  <a:schemeClr val="dk1"/>
                </a:solidFill>
                <a:latin typeface="Calibri"/>
                <a:ea typeface="Calibri"/>
                <a:cs typeface="Calibri"/>
                <a:sym typeface="Calibri"/>
              </a:defRPr>
            </a:lvl9pPr>
          </a:lstStyle>
          <a:p/>
        </p:txBody>
      </p:sp>
      <p:sp>
        <p:nvSpPr>
          <p:cNvPr id="49" name="Shape 49"/>
          <p:cNvSpPr txBox="1"/>
          <p:nvPr>
            <p:ph idx="4" type="body"/>
          </p:nvPr>
        </p:nvSpPr>
        <p:spPr>
          <a:xfrm>
            <a:off x="6172200" y="2505075"/>
            <a:ext cx="5183187" cy="3684588"/>
          </a:xfrm>
          <a:prstGeom prst="rect">
            <a:avLst/>
          </a:prstGeom>
          <a:noFill/>
          <a:ln>
            <a:noFill/>
          </a:ln>
        </p:spPr>
        <p:txBody>
          <a:bodyPr anchorCtr="0" anchor="t" bIns="91425" lIns="91425" rIns="91425" tIns="91425"/>
          <a:lstStyle>
            <a:lvl1pPr indent="-50800" lvl="0" marL="228600" marR="0" rtl="0" algn="l">
              <a:lnSpc>
                <a:spcPct val="90000"/>
              </a:lnSpc>
              <a:spcBef>
                <a:spcPts val="100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lnSpc>
                <a:spcPct val="90000"/>
              </a:lnSpc>
              <a:spcBef>
                <a:spcPts val="5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50" name="Shape 50"/>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1" name="Shape 51"/>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2" name="Shape 52"/>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fr-FR" sz="1200">
                <a:solidFill>
                  <a:srgbClr val="888888"/>
                </a:solidFill>
                <a:latin typeface="Calibri"/>
                <a:ea typeface="Calibri"/>
                <a:cs typeface="Calibri"/>
                <a:sym typeface="Calibri"/>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re seul">
    <p:spTree>
      <p:nvGrpSpPr>
        <p:cNvPr id="53" name="Shape 53"/>
        <p:cNvGrpSpPr/>
        <p:nvPr/>
      </p:nvGrpSpPr>
      <p:grpSpPr>
        <a:xfrm>
          <a:off x="0" y="0"/>
          <a:ext cx="0" cy="0"/>
          <a:chOff x="0" y="0"/>
          <a:chExt cx="0" cy="0"/>
        </a:xfrm>
      </p:grpSpPr>
      <p:sp>
        <p:nvSpPr>
          <p:cNvPr id="54" name="Shape 54"/>
          <p:cNvSpPr txBox="1"/>
          <p:nvPr>
            <p:ph type="title"/>
          </p:nvPr>
        </p:nvSpPr>
        <p:spPr>
          <a:xfrm>
            <a:off x="838200" y="365125"/>
            <a:ext cx="10515599" cy="1325562"/>
          </a:xfrm>
          <a:prstGeom prst="rect">
            <a:avLst/>
          </a:prstGeom>
          <a:noFill/>
          <a:ln>
            <a:noFill/>
          </a:ln>
        </p:spPr>
        <p:txBody>
          <a:bodyPr anchorCtr="0" anchor="ctr" bIns="91425" lIns="91425" rIns="91425" tIns="91425"/>
          <a:lstStyle>
            <a:lvl1pPr indent="0" lvl="0" marL="0" marR="0" rtl="0" algn="l">
              <a:lnSpc>
                <a:spcPct val="90000"/>
              </a:lnSpc>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55" name="Shape 55"/>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6" name="Shape 56"/>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7" name="Shape 57"/>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fr-FR" sz="1200">
                <a:solidFill>
                  <a:srgbClr val="888888"/>
                </a:solidFill>
                <a:latin typeface="Calibri"/>
                <a:ea typeface="Calibri"/>
                <a:cs typeface="Calibri"/>
                <a:sym typeface="Calibri"/>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u avec légende">
    <p:spTree>
      <p:nvGrpSpPr>
        <p:cNvPr id="58" name="Shape 58"/>
        <p:cNvGrpSpPr/>
        <p:nvPr/>
      </p:nvGrpSpPr>
      <p:grpSpPr>
        <a:xfrm>
          <a:off x="0" y="0"/>
          <a:ext cx="0" cy="0"/>
          <a:chOff x="0" y="0"/>
          <a:chExt cx="0" cy="0"/>
        </a:xfrm>
      </p:grpSpPr>
      <p:sp>
        <p:nvSpPr>
          <p:cNvPr id="59" name="Shape 59"/>
          <p:cNvSpPr txBox="1"/>
          <p:nvPr>
            <p:ph type="title"/>
          </p:nvPr>
        </p:nvSpPr>
        <p:spPr>
          <a:xfrm>
            <a:off x="839787" y="457200"/>
            <a:ext cx="3932237" cy="1600199"/>
          </a:xfrm>
          <a:prstGeom prst="rect">
            <a:avLst/>
          </a:prstGeom>
          <a:noFill/>
          <a:ln>
            <a:noFill/>
          </a:ln>
        </p:spPr>
        <p:txBody>
          <a:bodyPr anchorCtr="0" anchor="b" bIns="91425" lIns="91425" rIns="91425" tIns="91425"/>
          <a:lstStyle>
            <a:lvl1pPr indent="0" lvl="0" marL="0" marR="0" rtl="0" algn="l">
              <a:lnSpc>
                <a:spcPct val="90000"/>
              </a:lnSpc>
              <a:spcBef>
                <a:spcPts val="0"/>
              </a:spcBef>
              <a:buClr>
                <a:schemeClr val="dk1"/>
              </a:buClr>
              <a:buFont typeface="Calibri"/>
              <a:buNone/>
              <a:defRPr b="0" i="0" sz="32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60" name="Shape 60"/>
          <p:cNvSpPr txBox="1"/>
          <p:nvPr>
            <p:ph idx="1" type="body"/>
          </p:nvPr>
        </p:nvSpPr>
        <p:spPr>
          <a:xfrm>
            <a:off x="5183187" y="987425"/>
            <a:ext cx="6172199" cy="4873624"/>
          </a:xfrm>
          <a:prstGeom prst="rect">
            <a:avLst/>
          </a:prstGeom>
          <a:noFill/>
          <a:ln>
            <a:noFill/>
          </a:ln>
        </p:spPr>
        <p:txBody>
          <a:bodyPr anchorCtr="0" anchor="t" bIns="91425" lIns="91425" rIns="91425" tIns="91425"/>
          <a:lstStyle>
            <a:lvl1pPr indent="-25400" lvl="0" marL="228600" marR="0" rtl="0" algn="l">
              <a:lnSpc>
                <a:spcPct val="90000"/>
              </a:lnSpc>
              <a:spcBef>
                <a:spcPts val="1000"/>
              </a:spcBef>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50800" lvl="1" marL="685800" marR="0" rtl="0" algn="l">
              <a:lnSpc>
                <a:spcPct val="90000"/>
              </a:lnSpc>
              <a:spcBef>
                <a:spcPts val="50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lnSpc>
                <a:spcPct val="90000"/>
              </a:lnSpc>
              <a:spcBef>
                <a:spcPts val="50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lnSpc>
                <a:spcPct val="90000"/>
              </a:lnSpc>
              <a:spcBef>
                <a:spcPts val="5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lnSpc>
                <a:spcPct val="90000"/>
              </a:lnSpc>
              <a:spcBef>
                <a:spcPts val="5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lnSpc>
                <a:spcPct val="90000"/>
              </a:lnSpc>
              <a:spcBef>
                <a:spcPts val="5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lnSpc>
                <a:spcPct val="90000"/>
              </a:lnSpc>
              <a:spcBef>
                <a:spcPts val="5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lnSpc>
                <a:spcPct val="90000"/>
              </a:lnSpc>
              <a:spcBef>
                <a:spcPts val="5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lnSpc>
                <a:spcPct val="90000"/>
              </a:lnSpc>
              <a:spcBef>
                <a:spcPts val="5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61" name="Shape 61"/>
          <p:cNvSpPr txBox="1"/>
          <p:nvPr>
            <p:ph idx="2" type="body"/>
          </p:nvPr>
        </p:nvSpPr>
        <p:spPr>
          <a:xfrm>
            <a:off x="839787" y="2057400"/>
            <a:ext cx="3932237" cy="3811588"/>
          </a:xfrm>
          <a:prstGeom prst="rect">
            <a:avLst/>
          </a:prstGeom>
          <a:noFill/>
          <a:ln>
            <a:noFill/>
          </a:ln>
        </p:spPr>
        <p:txBody>
          <a:bodyPr anchorCtr="0" anchor="t" bIns="91425" lIns="91425" rIns="91425" tIns="91425"/>
          <a:lstStyle>
            <a:lvl1pPr indent="0" lvl="0" marL="0" marR="0" rtl="0" algn="l">
              <a:lnSpc>
                <a:spcPct val="90000"/>
              </a:lnSpc>
              <a:spcBef>
                <a:spcPts val="1000"/>
              </a:spcBef>
              <a:buClr>
                <a:schemeClr val="dk1"/>
              </a:buClr>
              <a:buFont typeface="Arial"/>
              <a:buNone/>
              <a:defRPr b="0" i="0" sz="16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buClr>
                <a:schemeClr val="dk1"/>
              </a:buClr>
              <a:buFont typeface="Arial"/>
              <a:buNone/>
              <a:defRPr b="0" i="0" sz="14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buClr>
                <a:schemeClr val="dk1"/>
              </a:buClr>
              <a:buFont typeface="Arial"/>
              <a:buNone/>
              <a:defRPr b="0" i="0" sz="12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buClr>
                <a:schemeClr val="dk1"/>
              </a:buClr>
              <a:buFont typeface="Arial"/>
              <a:buNone/>
              <a:defRPr b="0" i="0" sz="10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buClr>
                <a:schemeClr val="dk1"/>
              </a:buClr>
              <a:buFont typeface="Arial"/>
              <a:buNone/>
              <a:defRPr b="0" i="0" sz="10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buClr>
                <a:schemeClr val="dk1"/>
              </a:buClr>
              <a:buFont typeface="Arial"/>
              <a:buNone/>
              <a:defRPr b="0" i="0" sz="1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buClr>
                <a:schemeClr val="dk1"/>
              </a:buClr>
              <a:buFont typeface="Arial"/>
              <a:buNone/>
              <a:defRPr b="0" i="0" sz="1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buClr>
                <a:schemeClr val="dk1"/>
              </a:buClr>
              <a:buFont typeface="Arial"/>
              <a:buNone/>
              <a:defRPr b="0" i="0" sz="1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buClr>
                <a:schemeClr val="dk1"/>
              </a:buClr>
              <a:buFont typeface="Arial"/>
              <a:buNone/>
              <a:defRPr b="0" i="0" sz="1000" u="none" cap="none" strike="noStrike">
                <a:solidFill>
                  <a:schemeClr val="dk1"/>
                </a:solidFill>
                <a:latin typeface="Calibri"/>
                <a:ea typeface="Calibri"/>
                <a:cs typeface="Calibri"/>
                <a:sym typeface="Calibri"/>
              </a:defRPr>
            </a:lvl9pPr>
          </a:lstStyle>
          <a:p/>
        </p:txBody>
      </p:sp>
      <p:sp>
        <p:nvSpPr>
          <p:cNvPr id="62" name="Shape 62"/>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63" name="Shape 63"/>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64" name="Shape 64"/>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fr-FR" sz="1200">
                <a:solidFill>
                  <a:srgbClr val="888888"/>
                </a:solidFill>
                <a:latin typeface="Calibri"/>
                <a:ea typeface="Calibri"/>
                <a:cs typeface="Calibri"/>
                <a:sym typeface="Calibri"/>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Image avec légende">
    <p:spTree>
      <p:nvGrpSpPr>
        <p:cNvPr id="65" name="Shape 65"/>
        <p:cNvGrpSpPr/>
        <p:nvPr/>
      </p:nvGrpSpPr>
      <p:grpSpPr>
        <a:xfrm>
          <a:off x="0" y="0"/>
          <a:ext cx="0" cy="0"/>
          <a:chOff x="0" y="0"/>
          <a:chExt cx="0" cy="0"/>
        </a:xfrm>
      </p:grpSpPr>
      <p:sp>
        <p:nvSpPr>
          <p:cNvPr id="66" name="Shape 66"/>
          <p:cNvSpPr txBox="1"/>
          <p:nvPr>
            <p:ph type="title"/>
          </p:nvPr>
        </p:nvSpPr>
        <p:spPr>
          <a:xfrm>
            <a:off x="839787" y="457200"/>
            <a:ext cx="3932237" cy="1600199"/>
          </a:xfrm>
          <a:prstGeom prst="rect">
            <a:avLst/>
          </a:prstGeom>
          <a:noFill/>
          <a:ln>
            <a:noFill/>
          </a:ln>
        </p:spPr>
        <p:txBody>
          <a:bodyPr anchorCtr="0" anchor="b" bIns="91425" lIns="91425" rIns="91425" tIns="91425"/>
          <a:lstStyle>
            <a:lvl1pPr indent="0" lvl="0" marL="0" marR="0" rtl="0" algn="l">
              <a:lnSpc>
                <a:spcPct val="90000"/>
              </a:lnSpc>
              <a:spcBef>
                <a:spcPts val="0"/>
              </a:spcBef>
              <a:buClr>
                <a:schemeClr val="dk1"/>
              </a:buClr>
              <a:buFont typeface="Calibri"/>
              <a:buNone/>
              <a:defRPr b="0" i="0" sz="32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67" name="Shape 67"/>
          <p:cNvSpPr/>
          <p:nvPr>
            <p:ph idx="2" type="pic"/>
          </p:nvPr>
        </p:nvSpPr>
        <p:spPr>
          <a:xfrm>
            <a:off x="5183187" y="987425"/>
            <a:ext cx="6172199" cy="4873624"/>
          </a:xfrm>
          <a:prstGeom prst="rect">
            <a:avLst/>
          </a:prstGeom>
          <a:noFill/>
          <a:ln>
            <a:noFill/>
          </a:ln>
        </p:spPr>
        <p:txBody>
          <a:bodyPr anchorCtr="0" anchor="t" bIns="91425" lIns="91425" rIns="91425" tIns="91425"/>
          <a:lstStyle>
            <a:lvl1pPr indent="0" lvl="0" marL="0" marR="0" rtl="0" algn="l">
              <a:lnSpc>
                <a:spcPct val="90000"/>
              </a:lnSpc>
              <a:spcBef>
                <a:spcPts val="1000"/>
              </a:spcBef>
              <a:buClr>
                <a:schemeClr val="dk1"/>
              </a:buClr>
              <a:buFont typeface="Arial"/>
              <a:buNone/>
              <a:defRPr b="0" i="0" sz="32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buClr>
                <a:schemeClr val="dk1"/>
              </a:buClr>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buClr>
                <a:schemeClr val="dk1"/>
              </a:buClr>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buClr>
                <a:schemeClr val="dk1"/>
              </a:buClr>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buClr>
                <a:schemeClr val="dk1"/>
              </a:buClr>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buClr>
                <a:schemeClr val="dk1"/>
              </a:buClr>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buClr>
                <a:schemeClr val="dk1"/>
              </a:buClr>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buClr>
                <a:schemeClr val="dk1"/>
              </a:buClr>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buClr>
                <a:schemeClr val="dk1"/>
              </a:buClr>
              <a:buFont typeface="Arial"/>
              <a:buNone/>
              <a:defRPr b="0" i="0" sz="2000" u="none" cap="none" strike="noStrike">
                <a:solidFill>
                  <a:schemeClr val="dk1"/>
                </a:solidFill>
                <a:latin typeface="Calibri"/>
                <a:ea typeface="Calibri"/>
                <a:cs typeface="Calibri"/>
                <a:sym typeface="Calibri"/>
              </a:defRPr>
            </a:lvl9pPr>
          </a:lstStyle>
          <a:p/>
        </p:txBody>
      </p:sp>
      <p:sp>
        <p:nvSpPr>
          <p:cNvPr id="68" name="Shape 68"/>
          <p:cNvSpPr txBox="1"/>
          <p:nvPr>
            <p:ph idx="1" type="body"/>
          </p:nvPr>
        </p:nvSpPr>
        <p:spPr>
          <a:xfrm>
            <a:off x="839787" y="2057400"/>
            <a:ext cx="3932237" cy="3811588"/>
          </a:xfrm>
          <a:prstGeom prst="rect">
            <a:avLst/>
          </a:prstGeom>
          <a:noFill/>
          <a:ln>
            <a:noFill/>
          </a:ln>
        </p:spPr>
        <p:txBody>
          <a:bodyPr anchorCtr="0" anchor="t" bIns="91425" lIns="91425" rIns="91425" tIns="91425"/>
          <a:lstStyle>
            <a:lvl1pPr indent="0" lvl="0" marL="0" marR="0" rtl="0" algn="l">
              <a:lnSpc>
                <a:spcPct val="90000"/>
              </a:lnSpc>
              <a:spcBef>
                <a:spcPts val="1000"/>
              </a:spcBef>
              <a:buClr>
                <a:schemeClr val="dk1"/>
              </a:buClr>
              <a:buFont typeface="Arial"/>
              <a:buNone/>
              <a:defRPr b="0" i="0" sz="16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buClr>
                <a:schemeClr val="dk1"/>
              </a:buClr>
              <a:buFont typeface="Arial"/>
              <a:buNone/>
              <a:defRPr b="0" i="0" sz="14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buClr>
                <a:schemeClr val="dk1"/>
              </a:buClr>
              <a:buFont typeface="Arial"/>
              <a:buNone/>
              <a:defRPr b="0" i="0" sz="12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buClr>
                <a:schemeClr val="dk1"/>
              </a:buClr>
              <a:buFont typeface="Arial"/>
              <a:buNone/>
              <a:defRPr b="0" i="0" sz="10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buClr>
                <a:schemeClr val="dk1"/>
              </a:buClr>
              <a:buFont typeface="Arial"/>
              <a:buNone/>
              <a:defRPr b="0" i="0" sz="10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buClr>
                <a:schemeClr val="dk1"/>
              </a:buClr>
              <a:buFont typeface="Arial"/>
              <a:buNone/>
              <a:defRPr b="0" i="0" sz="1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buClr>
                <a:schemeClr val="dk1"/>
              </a:buClr>
              <a:buFont typeface="Arial"/>
              <a:buNone/>
              <a:defRPr b="0" i="0" sz="1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buClr>
                <a:schemeClr val="dk1"/>
              </a:buClr>
              <a:buFont typeface="Arial"/>
              <a:buNone/>
              <a:defRPr b="0" i="0" sz="1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buClr>
                <a:schemeClr val="dk1"/>
              </a:buClr>
              <a:buFont typeface="Arial"/>
              <a:buNone/>
              <a:defRPr b="0" i="0" sz="1000" u="none" cap="none" strike="noStrike">
                <a:solidFill>
                  <a:schemeClr val="dk1"/>
                </a:solidFill>
                <a:latin typeface="Calibri"/>
                <a:ea typeface="Calibri"/>
                <a:cs typeface="Calibri"/>
                <a:sym typeface="Calibri"/>
              </a:defRPr>
            </a:lvl9pPr>
          </a:lstStyle>
          <a:p/>
        </p:txBody>
      </p:sp>
      <p:sp>
        <p:nvSpPr>
          <p:cNvPr id="69" name="Shape 69"/>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70" name="Shape 70"/>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71" name="Shape 71"/>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fr-FR" sz="1200">
                <a:solidFill>
                  <a:srgbClr val="888888"/>
                </a:solidFill>
                <a:latin typeface="Calibri"/>
                <a:ea typeface="Calibri"/>
                <a:cs typeface="Calibri"/>
                <a:sym typeface="Calibri"/>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838200" y="365125"/>
            <a:ext cx="10515599" cy="1325562"/>
          </a:xfrm>
          <a:prstGeom prst="rect">
            <a:avLst/>
          </a:prstGeom>
          <a:noFill/>
          <a:ln>
            <a:noFill/>
          </a:ln>
        </p:spPr>
        <p:txBody>
          <a:bodyPr anchorCtr="0" anchor="ctr" bIns="91425" lIns="91425" rIns="91425" tIns="91425"/>
          <a:lstStyle>
            <a:lvl1pPr indent="0" lvl="0" marL="0" marR="0" rtl="0" algn="l">
              <a:lnSpc>
                <a:spcPct val="90000"/>
              </a:lnSpc>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1" name="Shape 11"/>
          <p:cNvSpPr txBox="1"/>
          <p:nvPr>
            <p:ph idx="1" type="body"/>
          </p:nvPr>
        </p:nvSpPr>
        <p:spPr>
          <a:xfrm>
            <a:off x="838200" y="1825625"/>
            <a:ext cx="10515599" cy="4351338"/>
          </a:xfrm>
          <a:prstGeom prst="rect">
            <a:avLst/>
          </a:prstGeom>
          <a:noFill/>
          <a:ln>
            <a:noFill/>
          </a:ln>
        </p:spPr>
        <p:txBody>
          <a:bodyPr anchorCtr="0" anchor="t" bIns="91425" lIns="91425" rIns="91425" tIns="91425"/>
          <a:lstStyle>
            <a:lvl1pPr indent="-50800" lvl="0" marL="228600" marR="0" rtl="0" algn="l">
              <a:lnSpc>
                <a:spcPct val="90000"/>
              </a:lnSpc>
              <a:spcBef>
                <a:spcPts val="100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lnSpc>
                <a:spcPct val="90000"/>
              </a:lnSpc>
              <a:spcBef>
                <a:spcPts val="5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Shape 12"/>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3" name="Shape 13"/>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4" name="Shape 14"/>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fr-FR" sz="1200" u="none" cap="none" strike="noStrike">
                <a:solidFill>
                  <a:srgbClr val="888888"/>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0.png"/><Relationship Id="rId4" Type="http://schemas.openxmlformats.org/officeDocument/2006/relationships/image" Target="../media/image0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0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0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04.png"/><Relationship Id="rId4" Type="http://schemas.openxmlformats.org/officeDocument/2006/relationships/image" Target="../media/image0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0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0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0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0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0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04.png"/><Relationship Id="rId4" Type="http://schemas.openxmlformats.org/officeDocument/2006/relationships/image" Target="../media/image08.jpg"/><Relationship Id="rId11" Type="http://schemas.openxmlformats.org/officeDocument/2006/relationships/image" Target="../media/image13.png"/><Relationship Id="rId10" Type="http://schemas.openxmlformats.org/officeDocument/2006/relationships/image" Target="../media/image16.png"/><Relationship Id="rId12" Type="http://schemas.openxmlformats.org/officeDocument/2006/relationships/image" Target="../media/image20.jpg"/><Relationship Id="rId9" Type="http://schemas.openxmlformats.org/officeDocument/2006/relationships/image" Target="../media/image18.jpg"/><Relationship Id="rId5" Type="http://schemas.openxmlformats.org/officeDocument/2006/relationships/image" Target="../media/image09.png"/><Relationship Id="rId6" Type="http://schemas.openxmlformats.org/officeDocument/2006/relationships/image" Target="../media/image11.jpg"/><Relationship Id="rId7" Type="http://schemas.openxmlformats.org/officeDocument/2006/relationships/image" Target="../media/image06.png"/><Relationship Id="rId8"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0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03.png"/><Relationship Id="rId4" Type="http://schemas.openxmlformats.org/officeDocument/2006/relationships/image" Target="../media/image0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0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0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04.png"/><Relationship Id="rId4" Type="http://schemas.openxmlformats.org/officeDocument/2006/relationships/image" Target="../media/image15.png"/><Relationship Id="rId9" Type="http://schemas.openxmlformats.org/officeDocument/2006/relationships/image" Target="../media/image24.png"/><Relationship Id="rId5" Type="http://schemas.openxmlformats.org/officeDocument/2006/relationships/image" Target="../media/image12.png"/><Relationship Id="rId6" Type="http://schemas.openxmlformats.org/officeDocument/2006/relationships/image" Target="../media/image17.png"/><Relationship Id="rId7" Type="http://schemas.openxmlformats.org/officeDocument/2006/relationships/image" Target="../media/image19.png"/><Relationship Id="rId8"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12.png"/><Relationship Id="rId11" Type="http://schemas.openxmlformats.org/officeDocument/2006/relationships/image" Target="../media/image24.png"/><Relationship Id="rId10" Type="http://schemas.openxmlformats.org/officeDocument/2006/relationships/image" Target="../media/image22.png"/><Relationship Id="rId12" Type="http://schemas.openxmlformats.org/officeDocument/2006/relationships/image" Target="../media/image14.png"/><Relationship Id="rId9" Type="http://schemas.openxmlformats.org/officeDocument/2006/relationships/image" Target="../media/image10.png"/><Relationship Id="rId5" Type="http://schemas.openxmlformats.org/officeDocument/2006/relationships/image" Target="../media/image17.png"/><Relationship Id="rId6" Type="http://schemas.openxmlformats.org/officeDocument/2006/relationships/image" Target="../media/image19.png"/><Relationship Id="rId7" Type="http://schemas.openxmlformats.org/officeDocument/2006/relationships/image" Target="../media/image39.png"/><Relationship Id="rId8"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7.png"/><Relationship Id="rId4" Type="http://schemas.openxmlformats.org/officeDocument/2006/relationships/image" Target="../media/image16.png"/><Relationship Id="rId9" Type="http://schemas.openxmlformats.org/officeDocument/2006/relationships/image" Target="../media/image27.png"/><Relationship Id="rId5" Type="http://schemas.openxmlformats.org/officeDocument/2006/relationships/image" Target="../media/image26.png"/><Relationship Id="rId6" Type="http://schemas.openxmlformats.org/officeDocument/2006/relationships/image" Target="../media/image25.png"/><Relationship Id="rId7" Type="http://schemas.openxmlformats.org/officeDocument/2006/relationships/image" Target="../media/image28.png"/><Relationship Id="rId8"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04.png"/><Relationship Id="rId4" Type="http://schemas.openxmlformats.org/officeDocument/2006/relationships/image" Target="../media/image33.png"/><Relationship Id="rId11" Type="http://schemas.openxmlformats.org/officeDocument/2006/relationships/image" Target="../media/image40.png"/><Relationship Id="rId10" Type="http://schemas.openxmlformats.org/officeDocument/2006/relationships/image" Target="../media/image36.png"/><Relationship Id="rId9" Type="http://schemas.openxmlformats.org/officeDocument/2006/relationships/image" Target="../media/image38.png"/><Relationship Id="rId5" Type="http://schemas.openxmlformats.org/officeDocument/2006/relationships/image" Target="../media/image35.png"/><Relationship Id="rId6" Type="http://schemas.openxmlformats.org/officeDocument/2006/relationships/image" Target="../media/image34.png"/><Relationship Id="rId7" Type="http://schemas.openxmlformats.org/officeDocument/2006/relationships/image" Target="../media/image31.png"/><Relationship Id="rId8"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0.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0.png"/><Relationship Id="rId4" Type="http://schemas.openxmlformats.org/officeDocument/2006/relationships/image" Target="../media/image41.png"/><Relationship Id="rId5"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0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05.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6.png"/><Relationship Id="rId4" Type="http://schemas.openxmlformats.org/officeDocument/2006/relationships/image" Target="../media/image47.png"/><Relationship Id="rId10" Type="http://schemas.openxmlformats.org/officeDocument/2006/relationships/image" Target="../media/image53.png"/><Relationship Id="rId9" Type="http://schemas.openxmlformats.org/officeDocument/2006/relationships/image" Target="../media/image51.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image" Target="../media/image5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05.png"/></Relationships>
</file>

<file path=ppt/slides/_rels/slide34.xml.rels><?xml version="1.0" encoding="UTF-8" standalone="yes"?><Relationships xmlns="http://schemas.openxmlformats.org/package/2006/relationships"><Relationship Id="rId40" Type="http://schemas.openxmlformats.org/officeDocument/2006/relationships/image" Target="../media/image61.png"/><Relationship Id="rId20" Type="http://schemas.openxmlformats.org/officeDocument/2006/relationships/hyperlink" Target="http://172.19.252.161:8080/jenkins/view/Deploy%20View/job/Deploy_Mozium/" TargetMode="External"/><Relationship Id="rId41" Type="http://schemas.openxmlformats.org/officeDocument/2006/relationships/image" Target="../media/image63.png"/><Relationship Id="rId22" Type="http://schemas.openxmlformats.org/officeDocument/2006/relationships/hyperlink" Target="http://172.19.252.161:8080/jenkins/view/Deploy%20View/job/Deploy_Mozium/" TargetMode="External"/><Relationship Id="rId21" Type="http://schemas.openxmlformats.org/officeDocument/2006/relationships/hyperlink" Target="http://172.19.252.161:8080/jenkins/view/Deploy%20View/job/Deploy_Mozium/" TargetMode="External"/><Relationship Id="rId24" Type="http://schemas.openxmlformats.org/officeDocument/2006/relationships/hyperlink" Target="http://172.19.252.161:8080/jenkins/view/Deploy%20View/job/Deploy_Mozium/" TargetMode="External"/><Relationship Id="rId23" Type="http://schemas.openxmlformats.org/officeDocument/2006/relationships/hyperlink" Target="http://172.19.252.161:8080/jenkins/view/Deploy%20View/job/Deploy_Mozium/" TargetMode="External"/><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1.png"/><Relationship Id="rId4" Type="http://schemas.openxmlformats.org/officeDocument/2006/relationships/image" Target="../media/image56.jpg"/><Relationship Id="rId9" Type="http://schemas.openxmlformats.org/officeDocument/2006/relationships/hyperlink" Target="http://172.19.252.161:8080/jenkins/view/Deploy%20View/job/Deploy_Mozium/" TargetMode="External"/><Relationship Id="rId26" Type="http://schemas.openxmlformats.org/officeDocument/2006/relationships/hyperlink" Target="http://172.19.252.161:8080/jenkins/view/Deploy%20View/job/Deploy_Mozium/" TargetMode="External"/><Relationship Id="rId25" Type="http://schemas.openxmlformats.org/officeDocument/2006/relationships/hyperlink" Target="http://172.19.252.161:8080/jenkins/view/Deploy%20View/job/Deploy_Mozium/" TargetMode="External"/><Relationship Id="rId28" Type="http://schemas.openxmlformats.org/officeDocument/2006/relationships/hyperlink" Target="http://172.19.252.161:8080/jenkins/view/Deploy%20View/job/Deploy_Mozium/" TargetMode="External"/><Relationship Id="rId27" Type="http://schemas.openxmlformats.org/officeDocument/2006/relationships/hyperlink" Target="http://172.19.252.161:8080/jenkins/view/Deploy%20View/job/Deploy_Mozium/" TargetMode="External"/><Relationship Id="rId5" Type="http://schemas.openxmlformats.org/officeDocument/2006/relationships/hyperlink" Target="http://172.19.252.161:8080/jenkins/view/Deploy%20View/job/Deploy_Mozium/" TargetMode="External"/><Relationship Id="rId6" Type="http://schemas.openxmlformats.org/officeDocument/2006/relationships/hyperlink" Target="http://172.19.252.161:8080/jenkins/view/Deploy%20View/job/Deploy-Ecom-automation-tests/" TargetMode="External"/><Relationship Id="rId29" Type="http://schemas.openxmlformats.org/officeDocument/2006/relationships/hyperlink" Target="http://172.19.252.161:8080/jenkins/view/Deploy%20View/job/Deploy_Mozium/" TargetMode="External"/><Relationship Id="rId7" Type="http://schemas.openxmlformats.org/officeDocument/2006/relationships/hyperlink" Target="http://172.19.252.161:8080/jenkins/view/Deploy%20View/job/Deploy_Mozium/" TargetMode="External"/><Relationship Id="rId8" Type="http://schemas.openxmlformats.org/officeDocument/2006/relationships/hyperlink" Target="http://172.19.252.161:8080/jenkins/view/Deploy%20View/job/Deploy_Mozium/" TargetMode="External"/><Relationship Id="rId31" Type="http://schemas.openxmlformats.org/officeDocument/2006/relationships/hyperlink" Target="http://172.19.252.161:8080/jenkins/view/Deploy%20View/job/Deploy_Mozium/" TargetMode="External"/><Relationship Id="rId30" Type="http://schemas.openxmlformats.org/officeDocument/2006/relationships/hyperlink" Target="http://172.19.252.161:8080/jenkins/view/Deploy%20View/job/Deploy_Mozium/" TargetMode="External"/><Relationship Id="rId11" Type="http://schemas.openxmlformats.org/officeDocument/2006/relationships/hyperlink" Target="http://172.19.252.161:8080/jenkins/view/Deploy%20View/job/Deploy_Mozium/" TargetMode="External"/><Relationship Id="rId33" Type="http://schemas.openxmlformats.org/officeDocument/2006/relationships/image" Target="../media/image54.png"/><Relationship Id="rId10" Type="http://schemas.openxmlformats.org/officeDocument/2006/relationships/hyperlink" Target="http://172.19.252.161:8080/jenkins/view/Deploy%20View/job/Deploy_Mozium/" TargetMode="External"/><Relationship Id="rId32" Type="http://schemas.openxmlformats.org/officeDocument/2006/relationships/hyperlink" Target="http://172.19.252.161:8080/jenkins/view/Deploy%20View/job/Deploy_Mozium/" TargetMode="External"/><Relationship Id="rId13" Type="http://schemas.openxmlformats.org/officeDocument/2006/relationships/hyperlink" Target="http://172.19.252.161:8080/jenkins/view/Deploy%20View/job/Deploy_Mozium/" TargetMode="External"/><Relationship Id="rId35" Type="http://schemas.openxmlformats.org/officeDocument/2006/relationships/image" Target="../media/image57.png"/><Relationship Id="rId12" Type="http://schemas.openxmlformats.org/officeDocument/2006/relationships/hyperlink" Target="http://172.19.252.161:8080/jenkins/view/Deploy%20View/job/Deploy_Mozium/" TargetMode="External"/><Relationship Id="rId34" Type="http://schemas.openxmlformats.org/officeDocument/2006/relationships/image" Target="../media/image55.png"/><Relationship Id="rId15" Type="http://schemas.openxmlformats.org/officeDocument/2006/relationships/hyperlink" Target="http://172.19.252.161:8080/jenkins/view/Deploy%20View/job/Deploy_Mozium/" TargetMode="External"/><Relationship Id="rId37" Type="http://schemas.openxmlformats.org/officeDocument/2006/relationships/image" Target="../media/image60.png"/><Relationship Id="rId14" Type="http://schemas.openxmlformats.org/officeDocument/2006/relationships/hyperlink" Target="http://172.19.252.161:8080/jenkins/view/Deploy%20View/job/Deploy_Mozium/" TargetMode="External"/><Relationship Id="rId36" Type="http://schemas.openxmlformats.org/officeDocument/2006/relationships/image" Target="../media/image58.png"/><Relationship Id="rId17" Type="http://schemas.openxmlformats.org/officeDocument/2006/relationships/hyperlink" Target="http://172.19.252.161:8080/jenkins/view/Deploy%20View/job/Deploy_Mozium/" TargetMode="External"/><Relationship Id="rId39" Type="http://schemas.openxmlformats.org/officeDocument/2006/relationships/image" Target="../media/image59.png"/><Relationship Id="rId16" Type="http://schemas.openxmlformats.org/officeDocument/2006/relationships/hyperlink" Target="http://172.19.252.161:8080/jenkins/view/Deploy%20View/job/Deploy_Mozium/" TargetMode="External"/><Relationship Id="rId38" Type="http://schemas.openxmlformats.org/officeDocument/2006/relationships/image" Target="../media/image62.png"/><Relationship Id="rId19" Type="http://schemas.openxmlformats.org/officeDocument/2006/relationships/hyperlink" Target="http://172.19.252.161:8080/jenkins/view/Deploy%20View/job/Deploy_Mozium/" TargetMode="External"/><Relationship Id="rId18" Type="http://schemas.openxmlformats.org/officeDocument/2006/relationships/hyperlink" Target="http://172.19.252.161:8080/jenkins/view/Deploy%20View/job/Deploy_Mozium/"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0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0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0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0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0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0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0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 name="Shape 87"/>
        <p:cNvGrpSpPr/>
        <p:nvPr/>
      </p:nvGrpSpPr>
      <p:grpSpPr>
        <a:xfrm>
          <a:off x="0" y="0"/>
          <a:ext cx="0" cy="0"/>
          <a:chOff x="0" y="0"/>
          <a:chExt cx="0" cy="0"/>
        </a:xfrm>
      </p:grpSpPr>
      <p:pic>
        <p:nvPicPr>
          <p:cNvPr id="88" name="Shape 8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89" name="Shape 89"/>
          <p:cNvSpPr txBox="1"/>
          <p:nvPr/>
        </p:nvSpPr>
        <p:spPr>
          <a:xfrm>
            <a:off x="2338376" y="2029347"/>
            <a:ext cx="6449963" cy="83099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fr-FR" sz="4800" u="none" cap="none" strike="noStrike">
                <a:solidFill>
                  <a:srgbClr val="7F7F7F"/>
                </a:solidFill>
                <a:latin typeface="Libre Baskerville"/>
                <a:ea typeface="Libre Baskerville"/>
                <a:cs typeface="Libre Baskerville"/>
                <a:sym typeface="Libre Baskerville"/>
              </a:rPr>
              <a:t>Mozium</a:t>
            </a:r>
          </a:p>
        </p:txBody>
      </p:sp>
      <p:sp>
        <p:nvSpPr>
          <p:cNvPr id="90" name="Shape 90"/>
          <p:cNvSpPr txBox="1"/>
          <p:nvPr/>
        </p:nvSpPr>
        <p:spPr>
          <a:xfrm>
            <a:off x="4389119" y="3227094"/>
            <a:ext cx="2933677" cy="64633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1800">
                <a:solidFill>
                  <a:schemeClr val="dk1"/>
                </a:solidFill>
                <a:latin typeface="Calibri"/>
                <a:ea typeface="Calibri"/>
                <a:cs typeface="Calibri"/>
                <a:sym typeface="Calibri"/>
              </a:rPr>
              <a:t>Presented by:</a:t>
            </a:r>
          </a:p>
          <a:p>
            <a:pPr indent="0" lvl="0" marL="0" marR="0" rtl="0" algn="l">
              <a:spcBef>
                <a:spcPts val="0"/>
              </a:spcBef>
              <a:buSzPct val="25000"/>
              <a:buNone/>
            </a:pPr>
            <a:r>
              <a:rPr b="1" lang="fr-FR" sz="1800">
                <a:solidFill>
                  <a:schemeClr val="dk1"/>
                </a:solidFill>
                <a:latin typeface="Calibri"/>
                <a:ea typeface="Calibri"/>
                <a:cs typeface="Calibri"/>
                <a:sym typeface="Calibri"/>
              </a:rPr>
              <a:t>                  Moez ben Aissa</a:t>
            </a:r>
          </a:p>
        </p:txBody>
      </p:sp>
      <p:pic>
        <p:nvPicPr>
          <p:cNvPr id="91" name="Shape 91"/>
          <p:cNvPicPr preferRelativeResize="0"/>
          <p:nvPr/>
        </p:nvPicPr>
        <p:blipFill rotWithShape="1">
          <a:blip r:embed="rId4">
            <a:alphaModFix/>
          </a:blip>
          <a:srcRect b="0" l="0" r="0" t="0"/>
          <a:stretch/>
        </p:blipFill>
        <p:spPr>
          <a:xfrm>
            <a:off x="4389119" y="2029347"/>
            <a:ext cx="718621" cy="325746"/>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6" name="Shape 166"/>
        <p:cNvGrpSpPr/>
        <p:nvPr/>
      </p:nvGrpSpPr>
      <p:grpSpPr>
        <a:xfrm>
          <a:off x="0" y="0"/>
          <a:ext cx="0" cy="0"/>
          <a:chOff x="0" y="0"/>
          <a:chExt cx="0" cy="0"/>
        </a:xfrm>
      </p:grpSpPr>
      <p:pic>
        <p:nvPicPr>
          <p:cNvPr id="167" name="Shape 167"/>
          <p:cNvPicPr preferRelativeResize="0"/>
          <p:nvPr/>
        </p:nvPicPr>
        <p:blipFill rotWithShape="1">
          <a:blip r:embed="rId3">
            <a:alphaModFix/>
          </a:blip>
          <a:srcRect b="0" l="0" r="0" t="0"/>
          <a:stretch/>
        </p:blipFill>
        <p:spPr>
          <a:xfrm>
            <a:off x="0" y="0"/>
            <a:ext cx="12241234" cy="6951406"/>
          </a:xfrm>
          <a:prstGeom prst="rect">
            <a:avLst/>
          </a:prstGeom>
          <a:noFill/>
          <a:ln>
            <a:noFill/>
          </a:ln>
        </p:spPr>
      </p:pic>
      <p:sp>
        <p:nvSpPr>
          <p:cNvPr id="168" name="Shape 168"/>
          <p:cNvSpPr txBox="1"/>
          <p:nvPr/>
        </p:nvSpPr>
        <p:spPr>
          <a:xfrm>
            <a:off x="3344166" y="0"/>
            <a:ext cx="5552901" cy="1754325"/>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fr-FR" sz="5400">
                <a:solidFill>
                  <a:srgbClr val="BFBFBF"/>
                </a:solidFill>
                <a:latin typeface="Impact"/>
                <a:ea typeface="Impact"/>
                <a:cs typeface="Impact"/>
                <a:sym typeface="Impact"/>
              </a:rPr>
              <a:t>Approche d’automatisation ?</a:t>
            </a:r>
          </a:p>
        </p:txBody>
      </p:sp>
      <p:sp>
        <p:nvSpPr>
          <p:cNvPr id="169" name="Shape 169"/>
          <p:cNvSpPr txBox="1"/>
          <p:nvPr/>
        </p:nvSpPr>
        <p:spPr>
          <a:xfrm>
            <a:off x="505370" y="1840228"/>
            <a:ext cx="11230494" cy="4095057"/>
          </a:xfrm>
          <a:prstGeom prst="rect">
            <a:avLst/>
          </a:prstGeom>
          <a:noFill/>
          <a:ln>
            <a:noFill/>
          </a:ln>
        </p:spPr>
        <p:txBody>
          <a:bodyPr anchorCtr="0" anchor="t" bIns="91425" lIns="91425" rIns="91425" tIns="91425">
            <a:noAutofit/>
          </a:bodyPr>
          <a:lstStyle/>
          <a:p>
            <a:pPr indent="-228600" lvl="0" marL="228600" marR="0" rtl="0" algn="l">
              <a:lnSpc>
                <a:spcPct val="90000"/>
              </a:lnSpc>
              <a:spcBef>
                <a:spcPts val="0"/>
              </a:spcBef>
              <a:spcAft>
                <a:spcPts val="0"/>
              </a:spcAft>
              <a:buClr>
                <a:schemeClr val="dk1"/>
              </a:buClr>
              <a:buSzPct val="25000"/>
              <a:buFont typeface="Arial"/>
              <a:buNone/>
            </a:pPr>
            <a:r>
              <a:rPr lang="fr-FR" sz="3200">
                <a:solidFill>
                  <a:schemeClr val="dk1"/>
                </a:solidFill>
                <a:latin typeface="Times New Roman"/>
                <a:ea typeface="Times New Roman"/>
                <a:cs typeface="Times New Roman"/>
                <a:sym typeface="Times New Roman"/>
              </a:rPr>
              <a:t>Il existe différentes méthodologies pour créer des tests fonctionnels automatisés:</a:t>
            </a:r>
          </a:p>
          <a:p>
            <a:pPr indent="-228600" lvl="0" marL="228600" marR="0" rtl="0" algn="l">
              <a:lnSpc>
                <a:spcPct val="90000"/>
              </a:lnSpc>
              <a:spcBef>
                <a:spcPts val="0"/>
              </a:spcBef>
              <a:spcAft>
                <a:spcPts val="0"/>
              </a:spcAft>
              <a:buClr>
                <a:schemeClr val="dk1"/>
              </a:buClr>
              <a:buFont typeface="Arial"/>
              <a:buNone/>
            </a:pPr>
            <a:r>
              <a:t/>
            </a:r>
            <a:endParaRPr sz="3200">
              <a:solidFill>
                <a:schemeClr val="dk1"/>
              </a:solidFill>
              <a:latin typeface="Times New Roman"/>
              <a:ea typeface="Times New Roman"/>
              <a:cs typeface="Times New Roman"/>
              <a:sym typeface="Times New Roman"/>
            </a:endParaRPr>
          </a:p>
          <a:p>
            <a:pPr indent="-342900" lvl="0" marL="457200" marR="0" rtl="0" algn="l">
              <a:lnSpc>
                <a:spcPct val="90000"/>
              </a:lnSpc>
              <a:spcBef>
                <a:spcPts val="0"/>
              </a:spcBef>
              <a:spcAft>
                <a:spcPts val="0"/>
              </a:spcAft>
              <a:buClr>
                <a:schemeClr val="dk1"/>
              </a:buClr>
              <a:buSzPct val="100000"/>
              <a:buFont typeface="Arial"/>
              <a:buChar char="●"/>
            </a:pPr>
            <a:r>
              <a:rPr b="1" lang="fr-FR" sz="1800">
                <a:solidFill>
                  <a:schemeClr val="dk1"/>
                </a:solidFill>
                <a:latin typeface="Times New Roman"/>
                <a:ea typeface="Times New Roman"/>
                <a:cs typeface="Times New Roman"/>
                <a:sym typeface="Times New Roman"/>
              </a:rPr>
              <a:t> L’architecture de bibliothèque qui permet de diviser l’application en modules utilisés pour construire des tests. Elle décrit les modules à travers des procédures et fonctions pour maximiser la modularité,la simplicité de maintenance et le réemploi.</a:t>
            </a:r>
            <a:br>
              <a:rPr b="1" lang="fr-FR" sz="1800">
                <a:solidFill>
                  <a:schemeClr val="dk1"/>
                </a:solidFill>
                <a:latin typeface="Times New Roman"/>
                <a:ea typeface="Times New Roman"/>
                <a:cs typeface="Times New Roman"/>
                <a:sym typeface="Times New Roman"/>
              </a:rPr>
            </a:br>
          </a:p>
          <a:p>
            <a:pPr indent="-342900" lvl="0" marL="457200" marR="0" rtl="0" algn="l">
              <a:lnSpc>
                <a:spcPct val="90000"/>
              </a:lnSpc>
              <a:spcBef>
                <a:spcPts val="0"/>
              </a:spcBef>
              <a:spcAft>
                <a:spcPts val="0"/>
              </a:spcAft>
              <a:buClr>
                <a:schemeClr val="dk1"/>
              </a:buClr>
              <a:buSzPct val="100000"/>
              <a:buFont typeface="Arial"/>
              <a:buChar char="●"/>
            </a:pPr>
            <a:r>
              <a:rPr b="1" lang="fr-FR" sz="1800">
                <a:solidFill>
                  <a:schemeClr val="dk1"/>
                </a:solidFill>
                <a:latin typeface="Times New Roman"/>
                <a:ea typeface="Times New Roman"/>
                <a:cs typeface="Times New Roman"/>
                <a:sym typeface="Times New Roman"/>
              </a:rPr>
              <a:t>Le pilotage par les données permet de stocker les données de test dans un fichier externe. Cette approche optimise la productivité en simplifiant la maintenance et en maximisant les opportunités de réemploi des scripts d’une version à l’autre.</a:t>
            </a:r>
            <a:br>
              <a:rPr b="1" lang="fr-FR" sz="1800">
                <a:solidFill>
                  <a:schemeClr val="dk1"/>
                </a:solidFill>
                <a:latin typeface="Times New Roman"/>
                <a:ea typeface="Times New Roman"/>
                <a:cs typeface="Times New Roman"/>
                <a:sym typeface="Times New Roman"/>
              </a:rPr>
            </a:br>
          </a:p>
          <a:p>
            <a:pPr indent="-342900" lvl="0" marL="457200" marR="0" rtl="0" algn="l">
              <a:lnSpc>
                <a:spcPct val="90000"/>
              </a:lnSpc>
              <a:spcBef>
                <a:spcPts val="0"/>
              </a:spcBef>
              <a:spcAft>
                <a:spcPts val="0"/>
              </a:spcAft>
              <a:buClr>
                <a:schemeClr val="dk1"/>
              </a:buClr>
              <a:buSzPct val="100000"/>
              <a:buFont typeface="Arial"/>
              <a:buChar char="●"/>
            </a:pPr>
            <a:r>
              <a:rPr b="1" lang="fr-FR" sz="1800">
                <a:solidFill>
                  <a:schemeClr val="dk1"/>
                </a:solidFill>
                <a:latin typeface="Times New Roman"/>
                <a:ea typeface="Times New Roman"/>
                <a:cs typeface="Times New Roman"/>
                <a:sym typeface="Times New Roman"/>
              </a:rPr>
              <a:t>Le pilotage par mots-clés permet, via des tables de données et des mots-clés, de décrire les actions à mener avec l'application testée. Cette approche permet à des intervenants non-techniques de créer des tests automatisés en entrant dans une grille des termes familiers – sans développement de script ni programmation.</a:t>
            </a:r>
          </a:p>
          <a:p>
            <a:pPr indent="-228600" lvl="0" marL="228600" marR="0" rtl="0" algn="l">
              <a:lnSpc>
                <a:spcPct val="90000"/>
              </a:lnSpc>
              <a:spcBef>
                <a:spcPts val="0"/>
              </a:spcBef>
              <a:buClr>
                <a:schemeClr val="dk1"/>
              </a:buClr>
              <a:buFont typeface="Arial"/>
              <a:buNone/>
            </a:pPr>
            <a:r>
              <a:t/>
            </a:r>
            <a:endParaRPr b="1" sz="3200">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3" name="Shape 173"/>
        <p:cNvGrpSpPr/>
        <p:nvPr/>
      </p:nvGrpSpPr>
      <p:grpSpPr>
        <a:xfrm>
          <a:off x="0" y="0"/>
          <a:ext cx="0" cy="0"/>
          <a:chOff x="0" y="0"/>
          <a:chExt cx="0" cy="0"/>
        </a:xfrm>
      </p:grpSpPr>
      <p:pic>
        <p:nvPicPr>
          <p:cNvPr id="174" name="Shape 174"/>
          <p:cNvPicPr preferRelativeResize="0"/>
          <p:nvPr/>
        </p:nvPicPr>
        <p:blipFill rotWithShape="1">
          <a:blip r:embed="rId3">
            <a:alphaModFix/>
          </a:blip>
          <a:srcRect b="0" l="0" r="0" t="0"/>
          <a:stretch/>
        </p:blipFill>
        <p:spPr>
          <a:xfrm>
            <a:off x="-709612" y="-385762"/>
            <a:ext cx="13611225" cy="7629524"/>
          </a:xfrm>
          <a:prstGeom prst="rect">
            <a:avLst/>
          </a:prstGeom>
          <a:noFill/>
          <a:ln>
            <a:noFill/>
          </a:ln>
        </p:spPr>
      </p:pic>
      <p:sp>
        <p:nvSpPr>
          <p:cNvPr id="175" name="Shape 175"/>
          <p:cNvSpPr/>
          <p:nvPr/>
        </p:nvSpPr>
        <p:spPr>
          <a:xfrm>
            <a:off x="721362" y="1673015"/>
            <a:ext cx="11159209" cy="2800766"/>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lang="fr-FR" sz="8800">
                <a:solidFill>
                  <a:srgbClr val="D8D8D8"/>
                </a:solidFill>
                <a:latin typeface="Calibri"/>
                <a:ea typeface="Calibri"/>
                <a:cs typeface="Calibri"/>
                <a:sym typeface="Calibri"/>
              </a:rPr>
              <a:t>Qu’est ce que Selenium </a:t>
            </a:r>
          </a:p>
          <a:p>
            <a:pPr indent="0" lvl="0" marL="0" marR="0" rtl="0" algn="ctr">
              <a:spcBef>
                <a:spcPts val="0"/>
              </a:spcBef>
              <a:buSzPct val="25000"/>
              <a:buNone/>
            </a:pPr>
            <a:r>
              <a:rPr lang="fr-FR" sz="8800">
                <a:solidFill>
                  <a:srgbClr val="D8D8D8"/>
                </a:solidFill>
                <a:latin typeface="Calibri"/>
                <a:ea typeface="Calibri"/>
                <a:cs typeface="Calibri"/>
                <a:sym typeface="Calibri"/>
              </a:rPr>
              <a:t>ou Appium ?</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9" name="Shape 179"/>
        <p:cNvGrpSpPr/>
        <p:nvPr/>
      </p:nvGrpSpPr>
      <p:grpSpPr>
        <a:xfrm>
          <a:off x="0" y="0"/>
          <a:ext cx="0" cy="0"/>
          <a:chOff x="0" y="0"/>
          <a:chExt cx="0" cy="0"/>
        </a:xfrm>
      </p:grpSpPr>
      <p:pic>
        <p:nvPicPr>
          <p:cNvPr id="180" name="Shape 180"/>
          <p:cNvPicPr preferRelativeResize="0"/>
          <p:nvPr/>
        </p:nvPicPr>
        <p:blipFill rotWithShape="1">
          <a:blip r:embed="rId3">
            <a:alphaModFix/>
          </a:blip>
          <a:srcRect b="0" l="0" r="0" t="0"/>
          <a:stretch/>
        </p:blipFill>
        <p:spPr>
          <a:xfrm>
            <a:off x="0" y="0"/>
            <a:ext cx="12241234" cy="6951406"/>
          </a:xfrm>
          <a:prstGeom prst="rect">
            <a:avLst/>
          </a:prstGeom>
          <a:noFill/>
          <a:ln>
            <a:noFill/>
          </a:ln>
        </p:spPr>
      </p:pic>
      <p:sp>
        <p:nvSpPr>
          <p:cNvPr id="181" name="Shape 181"/>
          <p:cNvSpPr txBox="1"/>
          <p:nvPr/>
        </p:nvSpPr>
        <p:spPr>
          <a:xfrm>
            <a:off x="3344166" y="0"/>
            <a:ext cx="5552901" cy="1754325"/>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fr-FR" sz="5400">
                <a:solidFill>
                  <a:srgbClr val="BFBFBF"/>
                </a:solidFill>
                <a:latin typeface="Impact"/>
                <a:ea typeface="Impact"/>
                <a:cs typeface="Impact"/>
                <a:sym typeface="Impact"/>
              </a:rPr>
              <a:t>Selenium ?</a:t>
            </a:r>
          </a:p>
          <a:p>
            <a:pPr indent="0" lvl="0" marL="0" marR="0" rtl="0" algn="ctr">
              <a:spcBef>
                <a:spcPts val="0"/>
              </a:spcBef>
              <a:buSzPct val="25000"/>
              <a:buNone/>
            </a:pPr>
            <a:r>
              <a:rPr b="1" lang="fr-FR" sz="5400">
                <a:solidFill>
                  <a:srgbClr val="BFBFBF"/>
                </a:solidFill>
                <a:latin typeface="Impact"/>
                <a:ea typeface="Impact"/>
                <a:cs typeface="Impact"/>
                <a:sym typeface="Impact"/>
              </a:rPr>
              <a:t>Appium ?</a:t>
            </a:r>
          </a:p>
        </p:txBody>
      </p:sp>
      <p:sp>
        <p:nvSpPr>
          <p:cNvPr id="182" name="Shape 182"/>
          <p:cNvSpPr/>
          <p:nvPr/>
        </p:nvSpPr>
        <p:spPr>
          <a:xfrm>
            <a:off x="712124" y="1822478"/>
            <a:ext cx="5688675" cy="646331"/>
          </a:xfrm>
          <a:prstGeom prst="rect">
            <a:avLst/>
          </a:prstGeom>
          <a:noFill/>
          <a:ln>
            <a:noFill/>
          </a:ln>
        </p:spPr>
        <p:txBody>
          <a:bodyPr anchorCtr="0" anchor="t" bIns="45700" lIns="91425" rIns="91425" tIns="45700">
            <a:noAutofit/>
          </a:bodyPr>
          <a:lstStyle/>
          <a:p>
            <a:pPr indent="-285750" lvl="0" marL="285750" marR="0" rtl="0" algn="l">
              <a:spcBef>
                <a:spcPts val="0"/>
              </a:spcBef>
              <a:buClr>
                <a:schemeClr val="dk1"/>
              </a:buClr>
              <a:buSzPct val="100000"/>
              <a:buFont typeface="Arial"/>
              <a:buChar char="•"/>
            </a:pPr>
            <a:r>
              <a:rPr b="1" lang="fr-FR" sz="1800">
                <a:solidFill>
                  <a:schemeClr val="dk1"/>
                </a:solidFill>
                <a:latin typeface="Times New Roman"/>
                <a:ea typeface="Times New Roman"/>
                <a:cs typeface="Times New Roman"/>
                <a:sym typeface="Times New Roman"/>
              </a:rPr>
              <a:t>Selenium</a:t>
            </a:r>
            <a:r>
              <a:rPr lang="fr-FR" sz="1800">
                <a:solidFill>
                  <a:schemeClr val="dk1"/>
                </a:solidFill>
                <a:latin typeface="Times New Roman"/>
                <a:ea typeface="Times New Roman"/>
                <a:cs typeface="Times New Roman"/>
                <a:sym typeface="Times New Roman"/>
              </a:rPr>
              <a:t> WebDriver est une API d'automatisation de tests fonctionnels de tests pour navigateurs. </a:t>
            </a:r>
          </a:p>
        </p:txBody>
      </p:sp>
      <p:sp>
        <p:nvSpPr>
          <p:cNvPr id="183" name="Shape 183"/>
          <p:cNvSpPr/>
          <p:nvPr/>
        </p:nvSpPr>
        <p:spPr>
          <a:xfrm>
            <a:off x="712124" y="2592282"/>
            <a:ext cx="6154189" cy="646331"/>
          </a:xfrm>
          <a:prstGeom prst="rect">
            <a:avLst/>
          </a:prstGeom>
          <a:noFill/>
          <a:ln>
            <a:noFill/>
          </a:ln>
        </p:spPr>
        <p:txBody>
          <a:bodyPr anchorCtr="0" anchor="t" bIns="45700" lIns="91425" rIns="91425" tIns="45700">
            <a:noAutofit/>
          </a:bodyPr>
          <a:lstStyle/>
          <a:p>
            <a:pPr indent="-285750" lvl="0" marL="285750" marR="0" rtl="0" algn="l">
              <a:spcBef>
                <a:spcPts val="0"/>
              </a:spcBef>
              <a:buClr>
                <a:schemeClr val="dk1"/>
              </a:buClr>
              <a:buSzPct val="100000"/>
              <a:buFont typeface="Arial"/>
              <a:buChar char="•"/>
            </a:pPr>
            <a:r>
              <a:rPr b="1" lang="fr-FR" sz="1800">
                <a:solidFill>
                  <a:schemeClr val="dk1"/>
                </a:solidFill>
                <a:latin typeface="Times New Roman"/>
                <a:ea typeface="Times New Roman"/>
                <a:cs typeface="Times New Roman"/>
                <a:sym typeface="Times New Roman"/>
              </a:rPr>
              <a:t>Appium</a:t>
            </a:r>
            <a:r>
              <a:rPr lang="fr-FR" sz="1800">
                <a:solidFill>
                  <a:schemeClr val="dk1"/>
                </a:solidFill>
                <a:latin typeface="Times New Roman"/>
                <a:ea typeface="Times New Roman"/>
                <a:cs typeface="Times New Roman"/>
                <a:sym typeface="Times New Roman"/>
              </a:rPr>
              <a:t> est une API d'automatisation de tests fonctionnels de tests pour Mobile basé sur Selenium. </a:t>
            </a:r>
          </a:p>
        </p:txBody>
      </p:sp>
      <p:pic>
        <p:nvPicPr>
          <p:cNvPr id="184" name="Shape 184"/>
          <p:cNvPicPr preferRelativeResize="0"/>
          <p:nvPr/>
        </p:nvPicPr>
        <p:blipFill rotWithShape="1">
          <a:blip r:embed="rId4">
            <a:alphaModFix/>
          </a:blip>
          <a:srcRect b="0" l="0" r="0" t="0"/>
          <a:stretch/>
        </p:blipFill>
        <p:spPr>
          <a:xfrm>
            <a:off x="2885772" y="3475703"/>
            <a:ext cx="4375524" cy="2685735"/>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185" name="Shape 185"/>
          <p:cNvSpPr txBox="1"/>
          <p:nvPr/>
        </p:nvSpPr>
        <p:spPr>
          <a:xfrm>
            <a:off x="4655791" y="5145578"/>
            <a:ext cx="835485"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fr-FR" sz="1600">
                <a:solidFill>
                  <a:srgbClr val="D8D8D8"/>
                </a:solidFill>
                <a:latin typeface="Calibri"/>
                <a:ea typeface="Calibri"/>
                <a:cs typeface="Calibri"/>
                <a:sym typeface="Calibri"/>
              </a:rPr>
              <a:t>      /</a:t>
            </a:r>
          </a:p>
          <a:p>
            <a:pPr indent="0" lvl="0" marL="0" marR="0" rtl="0" algn="ctr">
              <a:spcBef>
                <a:spcPts val="0"/>
              </a:spcBef>
              <a:buSzPct val="25000"/>
              <a:buNone/>
            </a:pPr>
            <a:r>
              <a:rPr lang="fr-FR" sz="1600">
                <a:solidFill>
                  <a:srgbClr val="D8D8D8"/>
                </a:solidFill>
                <a:latin typeface="Calibri"/>
                <a:ea typeface="Calibri"/>
                <a:cs typeface="Calibri"/>
                <a:sym typeface="Calibri"/>
              </a:rPr>
              <a:t>Appium</a:t>
            </a:r>
          </a:p>
        </p:txBody>
      </p:sp>
      <p:sp>
        <p:nvSpPr>
          <p:cNvPr id="186" name="Shape 186"/>
          <p:cNvSpPr txBox="1"/>
          <p:nvPr/>
        </p:nvSpPr>
        <p:spPr>
          <a:xfrm>
            <a:off x="7684854" y="2223546"/>
            <a:ext cx="3994500" cy="3725698"/>
          </a:xfrm>
          <a:prstGeom prst="rect">
            <a:avLst/>
          </a:prstGeom>
          <a:noFill/>
          <a:ln>
            <a:noFill/>
          </a:ln>
        </p:spPr>
        <p:txBody>
          <a:bodyPr anchorCtr="0" anchor="t" bIns="91425" lIns="91425" rIns="91425" tIns="91425">
            <a:noAutofit/>
          </a:bodyPr>
          <a:lstStyle/>
          <a:p>
            <a:pPr indent="-342900" lvl="0" marL="457200" marR="0" rtl="0" algn="l">
              <a:lnSpc>
                <a:spcPct val="90000"/>
              </a:lnSpc>
              <a:spcBef>
                <a:spcPts val="0"/>
              </a:spcBef>
              <a:spcAft>
                <a:spcPts val="0"/>
              </a:spcAft>
              <a:buClr>
                <a:schemeClr val="dk1"/>
              </a:buClr>
              <a:buSzPct val="100000"/>
              <a:buFont typeface="Arial"/>
              <a:buChar char="●"/>
            </a:pPr>
            <a:r>
              <a:rPr b="1" lang="fr-FR" sz="1800" u="sng">
                <a:solidFill>
                  <a:schemeClr val="dk1"/>
                </a:solidFill>
                <a:latin typeface="Times New Roman"/>
                <a:ea typeface="Times New Roman"/>
                <a:cs typeface="Times New Roman"/>
                <a:sym typeface="Times New Roman"/>
              </a:rPr>
              <a:t>Binding </a:t>
            </a:r>
            <a:r>
              <a:rPr lang="fr-FR" sz="1800">
                <a:solidFill>
                  <a:schemeClr val="dk1"/>
                </a:solidFill>
                <a:latin typeface="Times New Roman"/>
                <a:ea typeface="Times New Roman"/>
                <a:cs typeface="Times New Roman"/>
                <a:sym typeface="Times New Roman"/>
              </a:rPr>
              <a:t>: Language de programmation</a:t>
            </a:r>
          </a:p>
          <a:p>
            <a:pPr indent="-228600" lvl="0" marL="228600" marR="0" rtl="0" algn="l">
              <a:lnSpc>
                <a:spcPct val="90000"/>
              </a:lnSpc>
              <a:spcBef>
                <a:spcPts val="0"/>
              </a:spcBef>
              <a:spcAft>
                <a:spcPts val="0"/>
              </a:spcAft>
              <a:buClr>
                <a:schemeClr val="dk1"/>
              </a:buClr>
              <a:buFont typeface="Arial"/>
              <a:buNone/>
            </a:pPr>
            <a:r>
              <a:t/>
            </a:r>
            <a:endParaRPr sz="1800">
              <a:solidFill>
                <a:schemeClr val="dk1"/>
              </a:solidFill>
              <a:latin typeface="Times New Roman"/>
              <a:ea typeface="Times New Roman"/>
              <a:cs typeface="Times New Roman"/>
              <a:sym typeface="Times New Roman"/>
            </a:endParaRPr>
          </a:p>
          <a:p>
            <a:pPr indent="-342900" lvl="0" marL="457200" marR="0" rtl="0" algn="l">
              <a:lnSpc>
                <a:spcPct val="90000"/>
              </a:lnSpc>
              <a:spcBef>
                <a:spcPts val="0"/>
              </a:spcBef>
              <a:spcAft>
                <a:spcPts val="0"/>
              </a:spcAft>
              <a:buClr>
                <a:schemeClr val="dk1"/>
              </a:buClr>
              <a:buSzPct val="100000"/>
              <a:buFont typeface="Arial"/>
              <a:buChar char="●"/>
            </a:pPr>
            <a:r>
              <a:rPr b="1" lang="fr-FR" sz="1800" u="sng">
                <a:solidFill>
                  <a:schemeClr val="dk1"/>
                </a:solidFill>
                <a:latin typeface="Times New Roman"/>
                <a:ea typeface="Times New Roman"/>
                <a:cs typeface="Times New Roman"/>
                <a:sym typeface="Times New Roman"/>
              </a:rPr>
              <a:t>API Selenium</a:t>
            </a:r>
            <a:r>
              <a:rPr lang="fr-FR" sz="1800">
                <a:solidFill>
                  <a:schemeClr val="dk1"/>
                </a:solidFill>
                <a:latin typeface="Times New Roman"/>
                <a:ea typeface="Times New Roman"/>
                <a:cs typeface="Times New Roman"/>
                <a:sym typeface="Times New Roman"/>
              </a:rPr>
              <a:t>: Interprète le programme envoyé par le binding pour l’envoyer au bon driver</a:t>
            </a:r>
          </a:p>
          <a:p>
            <a:pPr indent="-228600" lvl="0" marL="228600" marR="0" rtl="0" algn="l">
              <a:lnSpc>
                <a:spcPct val="90000"/>
              </a:lnSpc>
              <a:spcBef>
                <a:spcPts val="0"/>
              </a:spcBef>
              <a:spcAft>
                <a:spcPts val="0"/>
              </a:spcAft>
              <a:buClr>
                <a:schemeClr val="dk1"/>
              </a:buClr>
              <a:buFont typeface="Arial"/>
              <a:buNone/>
            </a:pPr>
            <a:r>
              <a:t/>
            </a:r>
            <a:endParaRPr sz="1800">
              <a:solidFill>
                <a:schemeClr val="dk1"/>
              </a:solidFill>
              <a:latin typeface="Times New Roman"/>
              <a:ea typeface="Times New Roman"/>
              <a:cs typeface="Times New Roman"/>
              <a:sym typeface="Times New Roman"/>
            </a:endParaRPr>
          </a:p>
          <a:p>
            <a:pPr indent="-342900" lvl="0" marL="457200" marR="0" rtl="0" algn="l">
              <a:lnSpc>
                <a:spcPct val="90000"/>
              </a:lnSpc>
              <a:spcBef>
                <a:spcPts val="0"/>
              </a:spcBef>
              <a:buClr>
                <a:schemeClr val="dk1"/>
              </a:buClr>
              <a:buSzPct val="100000"/>
              <a:buFont typeface="Arial"/>
              <a:buChar char="●"/>
            </a:pPr>
            <a:r>
              <a:rPr b="1" lang="fr-FR" sz="1800" u="sng">
                <a:solidFill>
                  <a:schemeClr val="dk1"/>
                </a:solidFill>
                <a:latin typeface="Times New Roman"/>
                <a:ea typeface="Times New Roman"/>
                <a:cs typeface="Times New Roman"/>
                <a:sym typeface="Times New Roman"/>
              </a:rPr>
              <a:t>Driver</a:t>
            </a:r>
            <a:r>
              <a:rPr lang="fr-FR" sz="1800">
                <a:solidFill>
                  <a:schemeClr val="dk1"/>
                </a:solidFill>
                <a:latin typeface="Times New Roman"/>
                <a:ea typeface="Times New Roman"/>
                <a:cs typeface="Times New Roman"/>
                <a:sym typeface="Times New Roman"/>
              </a:rPr>
              <a:t>: Permet de piloter le navigateur associé</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0" name="Shape 190"/>
        <p:cNvGrpSpPr/>
        <p:nvPr/>
      </p:nvGrpSpPr>
      <p:grpSpPr>
        <a:xfrm>
          <a:off x="0" y="0"/>
          <a:ext cx="0" cy="0"/>
          <a:chOff x="0" y="0"/>
          <a:chExt cx="0" cy="0"/>
        </a:xfrm>
      </p:grpSpPr>
      <p:pic>
        <p:nvPicPr>
          <p:cNvPr id="191" name="Shape 191"/>
          <p:cNvPicPr preferRelativeResize="0"/>
          <p:nvPr/>
        </p:nvPicPr>
        <p:blipFill rotWithShape="1">
          <a:blip r:embed="rId3">
            <a:alphaModFix/>
          </a:blip>
          <a:srcRect b="0" l="0" r="0" t="0"/>
          <a:stretch/>
        </p:blipFill>
        <p:spPr>
          <a:xfrm>
            <a:off x="-709612" y="-385762"/>
            <a:ext cx="13611225" cy="7629524"/>
          </a:xfrm>
          <a:prstGeom prst="rect">
            <a:avLst/>
          </a:prstGeom>
          <a:noFill/>
          <a:ln>
            <a:noFill/>
          </a:ln>
        </p:spPr>
      </p:pic>
      <p:sp>
        <p:nvSpPr>
          <p:cNvPr id="192" name="Shape 192"/>
          <p:cNvSpPr/>
          <p:nvPr/>
        </p:nvSpPr>
        <p:spPr>
          <a:xfrm>
            <a:off x="2297891" y="1673015"/>
            <a:ext cx="8006165" cy="2800766"/>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lang="fr-FR" sz="8800">
                <a:solidFill>
                  <a:srgbClr val="D8D8D8"/>
                </a:solidFill>
                <a:latin typeface="Calibri"/>
                <a:ea typeface="Calibri"/>
                <a:cs typeface="Calibri"/>
                <a:sym typeface="Calibri"/>
              </a:rPr>
              <a:t>Pourquoi utiliser </a:t>
            </a:r>
          </a:p>
          <a:p>
            <a:pPr indent="0" lvl="0" marL="0" marR="0" rtl="0" algn="ctr">
              <a:spcBef>
                <a:spcPts val="0"/>
              </a:spcBef>
              <a:buSzPct val="25000"/>
              <a:buNone/>
            </a:pPr>
            <a:r>
              <a:rPr lang="fr-FR" sz="8800">
                <a:solidFill>
                  <a:srgbClr val="D8D8D8"/>
                </a:solidFill>
                <a:latin typeface="Calibri"/>
                <a:ea typeface="Calibri"/>
                <a:cs typeface="Calibri"/>
                <a:sym typeface="Calibri"/>
              </a:rPr>
              <a:t>un Framework?</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6" name="Shape 196"/>
        <p:cNvGrpSpPr/>
        <p:nvPr/>
      </p:nvGrpSpPr>
      <p:grpSpPr>
        <a:xfrm>
          <a:off x="0" y="0"/>
          <a:ext cx="0" cy="0"/>
          <a:chOff x="0" y="0"/>
          <a:chExt cx="0" cy="0"/>
        </a:xfrm>
      </p:grpSpPr>
      <p:pic>
        <p:nvPicPr>
          <p:cNvPr id="197" name="Shape 197"/>
          <p:cNvPicPr preferRelativeResize="0"/>
          <p:nvPr/>
        </p:nvPicPr>
        <p:blipFill rotWithShape="1">
          <a:blip r:embed="rId3">
            <a:alphaModFix/>
          </a:blip>
          <a:srcRect b="0" l="0" r="0" t="0"/>
          <a:stretch/>
        </p:blipFill>
        <p:spPr>
          <a:xfrm>
            <a:off x="0" y="0"/>
            <a:ext cx="12241234" cy="6951406"/>
          </a:xfrm>
          <a:prstGeom prst="rect">
            <a:avLst/>
          </a:prstGeom>
          <a:noFill/>
          <a:ln>
            <a:noFill/>
          </a:ln>
        </p:spPr>
      </p:pic>
      <p:sp>
        <p:nvSpPr>
          <p:cNvPr id="198" name="Shape 198"/>
          <p:cNvSpPr txBox="1"/>
          <p:nvPr/>
        </p:nvSpPr>
        <p:spPr>
          <a:xfrm>
            <a:off x="3344166" y="0"/>
            <a:ext cx="5552901" cy="1754325"/>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fr-FR" sz="5400">
                <a:solidFill>
                  <a:srgbClr val="BFBFBF"/>
                </a:solidFill>
                <a:latin typeface="Impact"/>
                <a:ea typeface="Impact"/>
                <a:cs typeface="Impact"/>
                <a:sym typeface="Impact"/>
              </a:rPr>
              <a:t>Approche d’automatisation ?</a:t>
            </a:r>
          </a:p>
        </p:txBody>
      </p:sp>
      <p:sp>
        <p:nvSpPr>
          <p:cNvPr id="199" name="Shape 199"/>
          <p:cNvSpPr txBox="1"/>
          <p:nvPr/>
        </p:nvSpPr>
        <p:spPr>
          <a:xfrm>
            <a:off x="1413162" y="2156114"/>
            <a:ext cx="10025150" cy="3725698"/>
          </a:xfrm>
          <a:prstGeom prst="rect">
            <a:avLst/>
          </a:prstGeom>
          <a:noFill/>
          <a:ln>
            <a:noFill/>
          </a:ln>
        </p:spPr>
        <p:txBody>
          <a:bodyPr anchorCtr="0" anchor="t" bIns="91425" lIns="91425" rIns="91425" tIns="91425">
            <a:noAutofit/>
          </a:bodyPr>
          <a:lstStyle/>
          <a:p>
            <a:pPr indent="-228600" lvl="0" marL="228600" marR="0" rtl="0" algn="l">
              <a:lnSpc>
                <a:spcPct val="90000"/>
              </a:lnSpc>
              <a:spcBef>
                <a:spcPts val="0"/>
              </a:spcBef>
              <a:spcAft>
                <a:spcPts val="0"/>
              </a:spcAft>
              <a:buClr>
                <a:schemeClr val="dk1"/>
              </a:buClr>
              <a:buSzPct val="25000"/>
              <a:buFont typeface="Arial"/>
              <a:buNone/>
            </a:pPr>
            <a:r>
              <a:rPr lang="fr-FR" sz="3200">
                <a:solidFill>
                  <a:schemeClr val="dk1"/>
                </a:solidFill>
                <a:latin typeface="Times New Roman"/>
                <a:ea typeface="Times New Roman"/>
                <a:cs typeface="Times New Roman"/>
                <a:sym typeface="Times New Roman"/>
              </a:rPr>
              <a:t>Selenium ou Appium sont des APIs et pas des Frameworks.</a:t>
            </a:r>
          </a:p>
          <a:p>
            <a:pPr indent="-228600" lvl="0" marL="228600" marR="0" rtl="0" algn="l">
              <a:lnSpc>
                <a:spcPct val="90000"/>
              </a:lnSpc>
              <a:spcBef>
                <a:spcPts val="0"/>
              </a:spcBef>
              <a:spcAft>
                <a:spcPts val="0"/>
              </a:spcAft>
              <a:buClr>
                <a:schemeClr val="dk1"/>
              </a:buClr>
              <a:buFont typeface="Arial"/>
              <a:buNone/>
            </a:pPr>
            <a:r>
              <a:t/>
            </a:r>
            <a:endParaRPr sz="2400">
              <a:solidFill>
                <a:schemeClr val="dk1"/>
              </a:solidFill>
              <a:latin typeface="Times New Roman"/>
              <a:ea typeface="Times New Roman"/>
              <a:cs typeface="Times New Roman"/>
              <a:sym typeface="Times New Roman"/>
            </a:endParaRPr>
          </a:p>
          <a:p>
            <a:pPr indent="-228600" lvl="0" marL="228600" marR="0" rtl="0" algn="l">
              <a:lnSpc>
                <a:spcPct val="90000"/>
              </a:lnSpc>
              <a:spcBef>
                <a:spcPts val="0"/>
              </a:spcBef>
              <a:spcAft>
                <a:spcPts val="0"/>
              </a:spcAft>
              <a:buClr>
                <a:schemeClr val="dk1"/>
              </a:buClr>
              <a:buSzPct val="25000"/>
              <a:buFont typeface="Arial"/>
              <a:buNone/>
            </a:pPr>
            <a:r>
              <a:rPr lang="fr-FR" sz="3200">
                <a:solidFill>
                  <a:schemeClr val="dk1"/>
                </a:solidFill>
                <a:latin typeface="Times New Roman"/>
                <a:ea typeface="Times New Roman"/>
                <a:cs typeface="Times New Roman"/>
                <a:sym typeface="Times New Roman"/>
              </a:rPr>
              <a:t>Un Framework permettra de:</a:t>
            </a:r>
          </a:p>
          <a:p>
            <a:pPr indent="-381000" lvl="0" marL="457200" marR="0" rtl="0" algn="l">
              <a:lnSpc>
                <a:spcPct val="90000"/>
              </a:lnSpc>
              <a:spcBef>
                <a:spcPts val="0"/>
              </a:spcBef>
              <a:spcAft>
                <a:spcPts val="0"/>
              </a:spcAft>
              <a:buClr>
                <a:schemeClr val="dk1"/>
              </a:buClr>
              <a:buSzPct val="100000"/>
              <a:buFont typeface="Arial"/>
              <a:buChar char="●"/>
            </a:pPr>
            <a:r>
              <a:rPr lang="fr-FR" sz="2400">
                <a:solidFill>
                  <a:schemeClr val="dk1"/>
                </a:solidFill>
                <a:latin typeface="Times New Roman"/>
                <a:ea typeface="Times New Roman"/>
                <a:cs typeface="Times New Roman"/>
                <a:sym typeface="Times New Roman"/>
              </a:rPr>
              <a:t>Organiser les tests de façon structurée</a:t>
            </a:r>
          </a:p>
          <a:p>
            <a:pPr indent="-381000" lvl="0" marL="457200" marR="0" rtl="0" algn="l">
              <a:lnSpc>
                <a:spcPct val="90000"/>
              </a:lnSpc>
              <a:spcBef>
                <a:spcPts val="0"/>
              </a:spcBef>
              <a:spcAft>
                <a:spcPts val="0"/>
              </a:spcAft>
              <a:buClr>
                <a:schemeClr val="dk1"/>
              </a:buClr>
              <a:buSzPct val="100000"/>
              <a:buFont typeface="Arial"/>
              <a:buChar char="●"/>
            </a:pPr>
            <a:r>
              <a:rPr lang="fr-FR" sz="2400">
                <a:solidFill>
                  <a:schemeClr val="dk1"/>
                </a:solidFill>
                <a:latin typeface="Times New Roman"/>
                <a:ea typeface="Times New Roman"/>
                <a:cs typeface="Times New Roman"/>
                <a:sym typeface="Times New Roman"/>
              </a:rPr>
              <a:t>Faciliter l’implémentation, le support et d’analyse des tests</a:t>
            </a:r>
          </a:p>
          <a:p>
            <a:pPr indent="-381000" lvl="0" marL="457200" marR="0" rtl="0" algn="l">
              <a:lnSpc>
                <a:spcPct val="90000"/>
              </a:lnSpc>
              <a:spcBef>
                <a:spcPts val="0"/>
              </a:spcBef>
              <a:spcAft>
                <a:spcPts val="0"/>
              </a:spcAft>
              <a:buClr>
                <a:schemeClr val="dk1"/>
              </a:buClr>
              <a:buSzPct val="100000"/>
              <a:buFont typeface="Arial"/>
              <a:buChar char="●"/>
            </a:pPr>
            <a:r>
              <a:rPr lang="fr-FR" sz="2400">
                <a:solidFill>
                  <a:schemeClr val="dk1"/>
                </a:solidFill>
                <a:latin typeface="Times New Roman"/>
                <a:ea typeface="Times New Roman"/>
                <a:cs typeface="Times New Roman"/>
                <a:sym typeface="Times New Roman"/>
              </a:rPr>
              <a:t>Partager des briques de services communes</a:t>
            </a:r>
          </a:p>
          <a:p>
            <a:pPr indent="-381000" lvl="0" marL="457200" marR="0" rtl="0" algn="l">
              <a:lnSpc>
                <a:spcPct val="90000"/>
              </a:lnSpc>
              <a:spcBef>
                <a:spcPts val="0"/>
              </a:spcBef>
              <a:spcAft>
                <a:spcPts val="0"/>
              </a:spcAft>
              <a:buClr>
                <a:schemeClr val="dk1"/>
              </a:buClr>
              <a:buSzPct val="100000"/>
              <a:buFont typeface="Arial"/>
              <a:buChar char="●"/>
            </a:pPr>
            <a:r>
              <a:rPr lang="fr-FR" sz="2400">
                <a:solidFill>
                  <a:schemeClr val="dk1"/>
                </a:solidFill>
                <a:latin typeface="Times New Roman"/>
                <a:ea typeface="Times New Roman"/>
                <a:cs typeface="Times New Roman"/>
                <a:sym typeface="Times New Roman"/>
              </a:rPr>
              <a:t>Masquer la complexité technique</a:t>
            </a:r>
          </a:p>
          <a:p>
            <a:pPr indent="-381000" lvl="0" marL="457200" marR="0" rtl="0" algn="l">
              <a:lnSpc>
                <a:spcPct val="90000"/>
              </a:lnSpc>
              <a:spcBef>
                <a:spcPts val="0"/>
              </a:spcBef>
              <a:spcAft>
                <a:spcPts val="0"/>
              </a:spcAft>
              <a:buClr>
                <a:schemeClr val="dk1"/>
              </a:buClr>
              <a:buSzPct val="100000"/>
              <a:buFont typeface="Arial"/>
              <a:buChar char="●"/>
            </a:pPr>
            <a:r>
              <a:rPr lang="fr-FR" sz="2400">
                <a:solidFill>
                  <a:schemeClr val="dk1"/>
                </a:solidFill>
                <a:latin typeface="Times New Roman"/>
                <a:ea typeface="Times New Roman"/>
                <a:cs typeface="Times New Roman"/>
                <a:sym typeface="Times New Roman"/>
              </a:rPr>
              <a:t>Gérer les exécutions de test</a:t>
            </a:r>
          </a:p>
          <a:p>
            <a:pPr indent="-381000" lvl="0" marL="457200" marR="0" rtl="0" algn="l">
              <a:lnSpc>
                <a:spcPct val="90000"/>
              </a:lnSpc>
              <a:spcBef>
                <a:spcPts val="0"/>
              </a:spcBef>
              <a:spcAft>
                <a:spcPts val="0"/>
              </a:spcAft>
              <a:buClr>
                <a:schemeClr val="dk1"/>
              </a:buClr>
              <a:buSzPct val="100000"/>
              <a:buFont typeface="Arial"/>
              <a:buChar char="●"/>
            </a:pPr>
            <a:r>
              <a:rPr lang="fr-FR" sz="2400">
                <a:solidFill>
                  <a:schemeClr val="dk1"/>
                </a:solidFill>
                <a:latin typeface="Times New Roman"/>
                <a:ea typeface="Times New Roman"/>
                <a:cs typeface="Times New Roman"/>
                <a:sym typeface="Times New Roman"/>
              </a:rPr>
              <a:t>Faciliter le reporting des exécutions</a:t>
            </a:r>
          </a:p>
          <a:p>
            <a:pPr indent="-228600" lvl="0" marL="228600" marR="0" rtl="0" algn="l">
              <a:lnSpc>
                <a:spcPct val="90000"/>
              </a:lnSpc>
              <a:spcBef>
                <a:spcPts val="0"/>
              </a:spcBef>
              <a:buClr>
                <a:schemeClr val="dk1"/>
              </a:buClr>
              <a:buFont typeface="Arial"/>
              <a:buNone/>
            </a:pPr>
            <a:r>
              <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3" name="Shape 203"/>
        <p:cNvGrpSpPr/>
        <p:nvPr/>
      </p:nvGrpSpPr>
      <p:grpSpPr>
        <a:xfrm>
          <a:off x="0" y="0"/>
          <a:ext cx="0" cy="0"/>
          <a:chOff x="0" y="0"/>
          <a:chExt cx="0" cy="0"/>
        </a:xfrm>
      </p:grpSpPr>
      <p:pic>
        <p:nvPicPr>
          <p:cNvPr id="204" name="Shape 204"/>
          <p:cNvPicPr preferRelativeResize="0"/>
          <p:nvPr/>
        </p:nvPicPr>
        <p:blipFill rotWithShape="1">
          <a:blip r:embed="rId3">
            <a:alphaModFix/>
          </a:blip>
          <a:srcRect b="0" l="0" r="0" t="0"/>
          <a:stretch/>
        </p:blipFill>
        <p:spPr>
          <a:xfrm>
            <a:off x="-709612" y="-385762"/>
            <a:ext cx="13611225" cy="7629524"/>
          </a:xfrm>
          <a:prstGeom prst="rect">
            <a:avLst/>
          </a:prstGeom>
          <a:noFill/>
          <a:ln>
            <a:noFill/>
          </a:ln>
        </p:spPr>
      </p:pic>
      <p:sp>
        <p:nvSpPr>
          <p:cNvPr id="205" name="Shape 205"/>
          <p:cNvSpPr/>
          <p:nvPr/>
        </p:nvSpPr>
        <p:spPr>
          <a:xfrm>
            <a:off x="4131582" y="2087881"/>
            <a:ext cx="3928832" cy="1446550"/>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lang="fr-FR" sz="8800">
                <a:solidFill>
                  <a:srgbClr val="D8D8D8"/>
                </a:solidFill>
                <a:latin typeface="Calibri"/>
                <a:ea typeface="Calibri"/>
                <a:cs typeface="Calibri"/>
                <a:sym typeface="Calibri"/>
              </a:rPr>
              <a:t>Mozium</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9" name="Shape 209"/>
        <p:cNvGrpSpPr/>
        <p:nvPr/>
      </p:nvGrpSpPr>
      <p:grpSpPr>
        <a:xfrm>
          <a:off x="0" y="0"/>
          <a:ext cx="0" cy="0"/>
          <a:chOff x="0" y="0"/>
          <a:chExt cx="0" cy="0"/>
        </a:xfrm>
      </p:grpSpPr>
      <p:pic>
        <p:nvPicPr>
          <p:cNvPr id="210" name="Shape 210"/>
          <p:cNvPicPr preferRelativeResize="0"/>
          <p:nvPr/>
        </p:nvPicPr>
        <p:blipFill rotWithShape="1">
          <a:blip r:embed="rId3">
            <a:alphaModFix/>
          </a:blip>
          <a:srcRect b="0" l="0" r="0" t="0"/>
          <a:stretch/>
        </p:blipFill>
        <p:spPr>
          <a:xfrm>
            <a:off x="0" y="0"/>
            <a:ext cx="12241234" cy="6951406"/>
          </a:xfrm>
          <a:prstGeom prst="rect">
            <a:avLst/>
          </a:prstGeom>
          <a:noFill/>
          <a:ln>
            <a:noFill/>
          </a:ln>
        </p:spPr>
      </p:pic>
      <p:sp>
        <p:nvSpPr>
          <p:cNvPr id="211" name="Shape 211"/>
          <p:cNvSpPr txBox="1"/>
          <p:nvPr/>
        </p:nvSpPr>
        <p:spPr>
          <a:xfrm>
            <a:off x="3344166" y="0"/>
            <a:ext cx="5552901" cy="923329"/>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fr-FR" sz="5400">
                <a:solidFill>
                  <a:srgbClr val="BFBFBF"/>
                </a:solidFill>
                <a:latin typeface="Impact"/>
                <a:ea typeface="Impact"/>
                <a:cs typeface="Impact"/>
                <a:sym typeface="Impact"/>
              </a:rPr>
              <a:t>Mozium</a:t>
            </a:r>
          </a:p>
        </p:txBody>
      </p:sp>
      <p:sp>
        <p:nvSpPr>
          <p:cNvPr id="212" name="Shape 212"/>
          <p:cNvSpPr txBox="1"/>
          <p:nvPr/>
        </p:nvSpPr>
        <p:spPr>
          <a:xfrm>
            <a:off x="1172094" y="1358091"/>
            <a:ext cx="10025150" cy="3725698"/>
          </a:xfrm>
          <a:prstGeom prst="rect">
            <a:avLst/>
          </a:prstGeom>
          <a:noFill/>
          <a:ln>
            <a:noFill/>
          </a:ln>
        </p:spPr>
        <p:txBody>
          <a:bodyPr anchorCtr="0" anchor="t" bIns="91425" lIns="91425" rIns="91425" tIns="91425">
            <a:noAutofit/>
          </a:bodyPr>
          <a:lstStyle/>
          <a:p>
            <a:pPr indent="-228600" lvl="0" marL="228600" marR="0" rtl="0" algn="l">
              <a:lnSpc>
                <a:spcPct val="150000"/>
              </a:lnSpc>
              <a:spcBef>
                <a:spcPts val="0"/>
              </a:spcBef>
              <a:buClr>
                <a:schemeClr val="dk1"/>
              </a:buClr>
              <a:buSzPct val="25000"/>
              <a:buFont typeface="Arial"/>
              <a:buNone/>
            </a:pPr>
            <a:r>
              <a:rPr lang="fr-FR" sz="3200">
                <a:solidFill>
                  <a:schemeClr val="dk1"/>
                </a:solidFill>
                <a:latin typeface="Times New Roman"/>
                <a:ea typeface="Times New Roman"/>
                <a:cs typeface="Times New Roman"/>
                <a:sym typeface="Times New Roman"/>
              </a:rPr>
              <a:t>  Mozium est un framework de test automatisé clef en main basé sur Selenium Webdriver et Appium qui embarque un ensemble d’outils et de concepts permettant la mise en oeuvre d’une stratégie d’automatisation des tests rapide, facile et pérenne dans le temps.</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6" name="Shape 216"/>
        <p:cNvGrpSpPr/>
        <p:nvPr/>
      </p:nvGrpSpPr>
      <p:grpSpPr>
        <a:xfrm>
          <a:off x="0" y="0"/>
          <a:ext cx="0" cy="0"/>
          <a:chOff x="0" y="0"/>
          <a:chExt cx="0" cy="0"/>
        </a:xfrm>
      </p:grpSpPr>
      <p:pic>
        <p:nvPicPr>
          <p:cNvPr id="217" name="Shape 217"/>
          <p:cNvPicPr preferRelativeResize="0"/>
          <p:nvPr/>
        </p:nvPicPr>
        <p:blipFill rotWithShape="1">
          <a:blip r:embed="rId3">
            <a:alphaModFix/>
          </a:blip>
          <a:srcRect b="0" l="0" r="0" t="0"/>
          <a:stretch/>
        </p:blipFill>
        <p:spPr>
          <a:xfrm>
            <a:off x="-709612" y="-385762"/>
            <a:ext cx="13611225" cy="7629524"/>
          </a:xfrm>
          <a:prstGeom prst="rect">
            <a:avLst/>
          </a:prstGeom>
          <a:noFill/>
          <a:ln>
            <a:noFill/>
          </a:ln>
        </p:spPr>
      </p:pic>
      <p:sp>
        <p:nvSpPr>
          <p:cNvPr id="218" name="Shape 218"/>
          <p:cNvSpPr/>
          <p:nvPr/>
        </p:nvSpPr>
        <p:spPr>
          <a:xfrm>
            <a:off x="1907941" y="2426547"/>
            <a:ext cx="9205852" cy="1446550"/>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lang="fr-FR" sz="8800">
                <a:solidFill>
                  <a:srgbClr val="D8D8D8"/>
                </a:solidFill>
                <a:latin typeface="Calibri"/>
                <a:ea typeface="Calibri"/>
                <a:cs typeface="Calibri"/>
                <a:sym typeface="Calibri"/>
              </a:rPr>
              <a:t>Modèl architectural</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3" name="Shape 223"/>
        <p:cNvGrpSpPr/>
        <p:nvPr/>
      </p:nvGrpSpPr>
      <p:grpSpPr>
        <a:xfrm>
          <a:off x="0" y="0"/>
          <a:ext cx="0" cy="0"/>
          <a:chOff x="0" y="0"/>
          <a:chExt cx="0" cy="0"/>
        </a:xfrm>
      </p:grpSpPr>
      <p:pic>
        <p:nvPicPr>
          <p:cNvPr id="224" name="Shape 224"/>
          <p:cNvPicPr preferRelativeResize="0"/>
          <p:nvPr/>
        </p:nvPicPr>
        <p:blipFill rotWithShape="1">
          <a:blip r:embed="rId3">
            <a:alphaModFix/>
          </a:blip>
          <a:srcRect b="0" l="0" r="0" t="0"/>
          <a:stretch/>
        </p:blipFill>
        <p:spPr>
          <a:xfrm>
            <a:off x="0" y="-87800"/>
            <a:ext cx="12241234" cy="6951406"/>
          </a:xfrm>
          <a:prstGeom prst="rect">
            <a:avLst/>
          </a:prstGeom>
          <a:noFill/>
          <a:ln cap="flat" cmpd="sng" w="9525">
            <a:solidFill>
              <a:srgbClr val="AEABAB"/>
            </a:solidFill>
            <a:prstDash val="solid"/>
            <a:round/>
            <a:headEnd len="med" w="med" type="none"/>
            <a:tailEnd len="med" w="med" type="none"/>
          </a:ln>
        </p:spPr>
      </p:pic>
      <p:sp>
        <p:nvSpPr>
          <p:cNvPr id="225" name="Shape 225"/>
          <p:cNvSpPr txBox="1"/>
          <p:nvPr/>
        </p:nvSpPr>
        <p:spPr>
          <a:xfrm>
            <a:off x="5013012" y="-127018"/>
            <a:ext cx="4962082" cy="120032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5400">
                <a:solidFill>
                  <a:srgbClr val="BFBFBF"/>
                </a:solidFill>
                <a:latin typeface="Impact"/>
                <a:ea typeface="Impact"/>
                <a:cs typeface="Impact"/>
                <a:sym typeface="Impact"/>
              </a:rPr>
              <a:t>Design</a:t>
            </a:r>
          </a:p>
          <a:p>
            <a:pPr indent="0" lvl="0" marL="0" marR="0" rtl="0" algn="l">
              <a:spcBef>
                <a:spcPts val="0"/>
              </a:spcBef>
              <a:buNone/>
            </a:pPr>
            <a:r>
              <a:t/>
            </a:r>
            <a:endParaRPr sz="1800">
              <a:solidFill>
                <a:schemeClr val="dk1"/>
              </a:solidFill>
              <a:latin typeface="Calibri"/>
              <a:ea typeface="Calibri"/>
              <a:cs typeface="Calibri"/>
              <a:sym typeface="Calibri"/>
            </a:endParaRPr>
          </a:p>
        </p:txBody>
      </p:sp>
      <p:sp>
        <p:nvSpPr>
          <p:cNvPr id="226" name="Shape 226"/>
          <p:cNvSpPr txBox="1"/>
          <p:nvPr/>
        </p:nvSpPr>
        <p:spPr>
          <a:xfrm>
            <a:off x="7140677" y="358422"/>
            <a:ext cx="4227869"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3200">
                <a:solidFill>
                  <a:srgbClr val="7F6000"/>
                </a:solidFill>
                <a:latin typeface="Calibri"/>
                <a:ea typeface="Calibri"/>
                <a:cs typeface="Calibri"/>
                <a:sym typeface="Calibri"/>
              </a:rPr>
              <a:t>Tests</a:t>
            </a:r>
          </a:p>
        </p:txBody>
      </p:sp>
      <p:grpSp>
        <p:nvGrpSpPr>
          <p:cNvPr id="227" name="Shape 227"/>
          <p:cNvGrpSpPr/>
          <p:nvPr/>
        </p:nvGrpSpPr>
        <p:grpSpPr>
          <a:xfrm>
            <a:off x="3736017" y="1012342"/>
            <a:ext cx="2721227" cy="2899487"/>
            <a:chOff x="1312505" y="1044438"/>
            <a:chExt cx="2616345" cy="3163497"/>
          </a:xfrm>
        </p:grpSpPr>
        <p:sp>
          <p:nvSpPr>
            <p:cNvPr id="228" name="Shape 228"/>
            <p:cNvSpPr txBox="1"/>
            <p:nvPr/>
          </p:nvSpPr>
          <p:spPr>
            <a:xfrm>
              <a:off x="1312505" y="1044438"/>
              <a:ext cx="2168165" cy="52321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2800">
                  <a:solidFill>
                    <a:srgbClr val="595959"/>
                  </a:solidFill>
                  <a:latin typeface="Calibri"/>
                  <a:ea typeface="Calibri"/>
                  <a:cs typeface="Calibri"/>
                  <a:sym typeface="Calibri"/>
                </a:rPr>
                <a:t>TestScripts</a:t>
              </a:r>
            </a:p>
          </p:txBody>
        </p:sp>
        <p:grpSp>
          <p:nvGrpSpPr>
            <p:cNvPr id="229" name="Shape 229"/>
            <p:cNvGrpSpPr/>
            <p:nvPr/>
          </p:nvGrpSpPr>
          <p:grpSpPr>
            <a:xfrm>
              <a:off x="1370927" y="1732873"/>
              <a:ext cx="2538014" cy="658554"/>
              <a:chOff x="2077508" y="2580772"/>
              <a:chExt cx="2538014" cy="658554"/>
            </a:xfrm>
          </p:grpSpPr>
          <p:sp>
            <p:nvSpPr>
              <p:cNvPr id="230" name="Shape 230"/>
              <p:cNvSpPr/>
              <p:nvPr/>
            </p:nvSpPr>
            <p:spPr>
              <a:xfrm>
                <a:off x="2077508" y="2580772"/>
                <a:ext cx="2469822" cy="658554"/>
              </a:xfrm>
              <a:prstGeom prst="chevron">
                <a:avLst>
                  <a:gd fmla="val 50000" name="adj"/>
                </a:avLst>
              </a:prstGeom>
              <a:noFill/>
              <a:ln cap="flat" cmpd="sng" w="66675">
                <a:solidFill>
                  <a:srgbClr val="AEABA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231" name="Shape 231"/>
              <p:cNvSpPr txBox="1"/>
              <p:nvPr/>
            </p:nvSpPr>
            <p:spPr>
              <a:xfrm>
                <a:off x="3135514" y="2725383"/>
                <a:ext cx="1480007"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fr-FR" sz="1800">
                    <a:solidFill>
                      <a:schemeClr val="dk1"/>
                    </a:solidFill>
                    <a:latin typeface="Calibri"/>
                    <a:ea typeface="Calibri"/>
                    <a:cs typeface="Calibri"/>
                    <a:sym typeface="Calibri"/>
                  </a:rPr>
                  <a:t>Scripts</a:t>
                </a:r>
              </a:p>
            </p:txBody>
          </p:sp>
          <p:pic>
            <p:nvPicPr>
              <p:cNvPr id="232" name="Shape 232"/>
              <p:cNvPicPr preferRelativeResize="0"/>
              <p:nvPr/>
            </p:nvPicPr>
            <p:blipFill rotWithShape="1">
              <a:blip r:embed="rId4">
                <a:alphaModFix/>
              </a:blip>
              <a:srcRect b="0" l="0" r="0" t="0"/>
              <a:stretch/>
            </p:blipFill>
            <p:spPr>
              <a:xfrm>
                <a:off x="2484541" y="2621778"/>
                <a:ext cx="598756" cy="540402"/>
              </a:xfrm>
              <a:prstGeom prst="rect">
                <a:avLst/>
              </a:prstGeom>
              <a:noFill/>
              <a:ln>
                <a:noFill/>
              </a:ln>
            </p:spPr>
          </p:pic>
        </p:grpSp>
        <p:grpSp>
          <p:nvGrpSpPr>
            <p:cNvPr id="233" name="Shape 233"/>
            <p:cNvGrpSpPr/>
            <p:nvPr/>
          </p:nvGrpSpPr>
          <p:grpSpPr>
            <a:xfrm>
              <a:off x="1390837" y="2632098"/>
              <a:ext cx="2538014" cy="658554"/>
              <a:chOff x="2077508" y="2580772"/>
              <a:chExt cx="2538014" cy="658554"/>
            </a:xfrm>
          </p:grpSpPr>
          <p:sp>
            <p:nvSpPr>
              <p:cNvPr id="234" name="Shape 234"/>
              <p:cNvSpPr/>
              <p:nvPr/>
            </p:nvSpPr>
            <p:spPr>
              <a:xfrm>
                <a:off x="2077508" y="2580772"/>
                <a:ext cx="2469822" cy="658554"/>
              </a:xfrm>
              <a:prstGeom prst="chevron">
                <a:avLst>
                  <a:gd fmla="val 50000" name="adj"/>
                </a:avLst>
              </a:prstGeom>
              <a:noFill/>
              <a:ln cap="flat" cmpd="sng" w="66675">
                <a:solidFill>
                  <a:srgbClr val="AEABA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235" name="Shape 235"/>
              <p:cNvSpPr txBox="1"/>
              <p:nvPr/>
            </p:nvSpPr>
            <p:spPr>
              <a:xfrm>
                <a:off x="3135514" y="2725383"/>
                <a:ext cx="1480007"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fr-FR" sz="1800">
                    <a:solidFill>
                      <a:schemeClr val="dk1"/>
                    </a:solidFill>
                    <a:latin typeface="Calibri"/>
                    <a:ea typeface="Calibri"/>
                    <a:cs typeface="Calibri"/>
                    <a:sym typeface="Calibri"/>
                  </a:rPr>
                  <a:t>Scripts</a:t>
                </a:r>
              </a:p>
            </p:txBody>
          </p:sp>
          <p:pic>
            <p:nvPicPr>
              <p:cNvPr id="236" name="Shape 236"/>
              <p:cNvPicPr preferRelativeResize="0"/>
              <p:nvPr/>
            </p:nvPicPr>
            <p:blipFill rotWithShape="1">
              <a:blip r:embed="rId4">
                <a:alphaModFix/>
              </a:blip>
              <a:srcRect b="0" l="0" r="0" t="0"/>
              <a:stretch/>
            </p:blipFill>
            <p:spPr>
              <a:xfrm>
                <a:off x="2484541" y="2621778"/>
                <a:ext cx="598756" cy="540402"/>
              </a:xfrm>
              <a:prstGeom prst="rect">
                <a:avLst/>
              </a:prstGeom>
              <a:noFill/>
              <a:ln>
                <a:noFill/>
              </a:ln>
            </p:spPr>
          </p:pic>
        </p:grpSp>
        <p:grpSp>
          <p:nvGrpSpPr>
            <p:cNvPr id="237" name="Shape 237"/>
            <p:cNvGrpSpPr/>
            <p:nvPr/>
          </p:nvGrpSpPr>
          <p:grpSpPr>
            <a:xfrm>
              <a:off x="1390837" y="3549382"/>
              <a:ext cx="2538014" cy="658554"/>
              <a:chOff x="2077508" y="2580772"/>
              <a:chExt cx="2538014" cy="658554"/>
            </a:xfrm>
          </p:grpSpPr>
          <p:sp>
            <p:nvSpPr>
              <p:cNvPr id="238" name="Shape 238"/>
              <p:cNvSpPr/>
              <p:nvPr/>
            </p:nvSpPr>
            <p:spPr>
              <a:xfrm>
                <a:off x="2077508" y="2580772"/>
                <a:ext cx="2469822" cy="658554"/>
              </a:xfrm>
              <a:prstGeom prst="chevron">
                <a:avLst>
                  <a:gd fmla="val 50000" name="adj"/>
                </a:avLst>
              </a:prstGeom>
              <a:noFill/>
              <a:ln cap="flat" cmpd="sng" w="66675">
                <a:solidFill>
                  <a:srgbClr val="AEABA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239" name="Shape 239"/>
              <p:cNvSpPr txBox="1"/>
              <p:nvPr/>
            </p:nvSpPr>
            <p:spPr>
              <a:xfrm>
                <a:off x="3135514" y="2725383"/>
                <a:ext cx="1480007"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fr-FR" sz="1800">
                    <a:solidFill>
                      <a:schemeClr val="dk1"/>
                    </a:solidFill>
                    <a:latin typeface="Calibri"/>
                    <a:ea typeface="Calibri"/>
                    <a:cs typeface="Calibri"/>
                    <a:sym typeface="Calibri"/>
                  </a:rPr>
                  <a:t>Scripts</a:t>
                </a:r>
              </a:p>
            </p:txBody>
          </p:sp>
          <p:pic>
            <p:nvPicPr>
              <p:cNvPr id="240" name="Shape 240"/>
              <p:cNvPicPr preferRelativeResize="0"/>
              <p:nvPr/>
            </p:nvPicPr>
            <p:blipFill rotWithShape="1">
              <a:blip r:embed="rId4">
                <a:alphaModFix/>
              </a:blip>
              <a:srcRect b="0" l="0" r="0" t="0"/>
              <a:stretch/>
            </p:blipFill>
            <p:spPr>
              <a:xfrm>
                <a:off x="2484541" y="2621778"/>
                <a:ext cx="598756" cy="540402"/>
              </a:xfrm>
              <a:prstGeom prst="rect">
                <a:avLst/>
              </a:prstGeom>
              <a:noFill/>
              <a:ln>
                <a:noFill/>
              </a:ln>
            </p:spPr>
          </p:pic>
        </p:grpSp>
      </p:grpSp>
      <p:grpSp>
        <p:nvGrpSpPr>
          <p:cNvPr id="241" name="Shape 241"/>
          <p:cNvGrpSpPr/>
          <p:nvPr/>
        </p:nvGrpSpPr>
        <p:grpSpPr>
          <a:xfrm>
            <a:off x="1342858" y="4163948"/>
            <a:ext cx="8321946" cy="1078760"/>
            <a:chOff x="1312504" y="4535149"/>
            <a:chExt cx="8321946" cy="1099558"/>
          </a:xfrm>
        </p:grpSpPr>
        <p:sp>
          <p:nvSpPr>
            <p:cNvPr id="242" name="Shape 242"/>
            <p:cNvSpPr/>
            <p:nvPr/>
          </p:nvSpPr>
          <p:spPr>
            <a:xfrm rot="5400000">
              <a:off x="4923698" y="923956"/>
              <a:ext cx="1099558" cy="8321946"/>
            </a:xfrm>
            <a:prstGeom prst="flowChartAlternateProcess">
              <a:avLst/>
            </a:prstGeom>
            <a:noFill/>
            <a:ln cap="flat" cmpd="sng" w="635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243" name="Shape 243"/>
            <p:cNvSpPr txBox="1"/>
            <p:nvPr/>
          </p:nvSpPr>
          <p:spPr>
            <a:xfrm>
              <a:off x="4220873" y="4623262"/>
              <a:ext cx="3883742" cy="92332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5400">
                  <a:solidFill>
                    <a:srgbClr val="595959"/>
                  </a:solidFill>
                  <a:latin typeface="Calibri"/>
                  <a:ea typeface="Calibri"/>
                  <a:cs typeface="Calibri"/>
                  <a:sym typeface="Calibri"/>
                </a:rPr>
                <a:t>Mozium</a:t>
              </a:r>
            </a:p>
          </p:txBody>
        </p:sp>
        <p:pic>
          <p:nvPicPr>
            <p:cNvPr id="244" name="Shape 244"/>
            <p:cNvPicPr preferRelativeResize="0"/>
            <p:nvPr/>
          </p:nvPicPr>
          <p:blipFill rotWithShape="1">
            <a:blip r:embed="rId5">
              <a:alphaModFix/>
            </a:blip>
            <a:srcRect b="0" l="0" r="0" t="0"/>
            <a:stretch/>
          </p:blipFill>
          <p:spPr>
            <a:xfrm>
              <a:off x="6600306" y="4739067"/>
              <a:ext cx="409316" cy="447736"/>
            </a:xfrm>
            <a:prstGeom prst="rect">
              <a:avLst/>
            </a:prstGeom>
            <a:noFill/>
            <a:ln>
              <a:noFill/>
            </a:ln>
          </p:spPr>
        </p:pic>
      </p:grpSp>
      <p:sp>
        <p:nvSpPr>
          <p:cNvPr id="245" name="Shape 245"/>
          <p:cNvSpPr/>
          <p:nvPr/>
        </p:nvSpPr>
        <p:spPr>
          <a:xfrm>
            <a:off x="1390486" y="5541746"/>
            <a:ext cx="8226691" cy="808254"/>
          </a:xfrm>
          <a:prstGeom prst="flowChartAlternateProcess">
            <a:avLst/>
          </a:prstGeom>
          <a:noFill/>
          <a:ln cap="flat" cmpd="sng" w="63500">
            <a:solidFill>
              <a:srgbClr val="757070"/>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246" name="Shape 246"/>
          <p:cNvSpPr txBox="1"/>
          <p:nvPr/>
        </p:nvSpPr>
        <p:spPr>
          <a:xfrm>
            <a:off x="4903903" y="5728819"/>
            <a:ext cx="1336404" cy="52321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2800">
                <a:solidFill>
                  <a:srgbClr val="595959"/>
                </a:solidFill>
                <a:latin typeface="Calibri"/>
                <a:ea typeface="Calibri"/>
                <a:cs typeface="Calibri"/>
                <a:sym typeface="Calibri"/>
              </a:rPr>
              <a:t>Drivers</a:t>
            </a:r>
          </a:p>
        </p:txBody>
      </p:sp>
      <p:pic>
        <p:nvPicPr>
          <p:cNvPr id="247" name="Shape 247"/>
          <p:cNvPicPr preferRelativeResize="0"/>
          <p:nvPr/>
        </p:nvPicPr>
        <p:blipFill rotWithShape="1">
          <a:blip r:embed="rId6">
            <a:alphaModFix/>
          </a:blip>
          <a:srcRect b="0" l="0" r="0" t="0"/>
          <a:stretch/>
        </p:blipFill>
        <p:spPr>
          <a:xfrm>
            <a:off x="8134968" y="5728819"/>
            <a:ext cx="573966" cy="516569"/>
          </a:xfrm>
          <a:prstGeom prst="rect">
            <a:avLst/>
          </a:prstGeom>
          <a:noFill/>
          <a:ln>
            <a:noFill/>
          </a:ln>
        </p:spPr>
      </p:pic>
      <p:grpSp>
        <p:nvGrpSpPr>
          <p:cNvPr id="248" name="Shape 248"/>
          <p:cNvGrpSpPr/>
          <p:nvPr/>
        </p:nvGrpSpPr>
        <p:grpSpPr>
          <a:xfrm>
            <a:off x="3084384" y="5795783"/>
            <a:ext cx="449542" cy="457903"/>
            <a:chOff x="5457294" y="3753466"/>
            <a:chExt cx="1397538" cy="933882"/>
          </a:xfrm>
        </p:grpSpPr>
        <p:pic>
          <p:nvPicPr>
            <p:cNvPr descr="Afficher l'image d'origine" id="249" name="Shape 249"/>
            <p:cNvPicPr preferRelativeResize="0"/>
            <p:nvPr/>
          </p:nvPicPr>
          <p:blipFill rotWithShape="1">
            <a:blip r:embed="rId7">
              <a:alphaModFix/>
            </a:blip>
            <a:srcRect b="0" l="0" r="0" t="0"/>
            <a:stretch/>
          </p:blipFill>
          <p:spPr>
            <a:xfrm>
              <a:off x="5723555" y="3818060"/>
              <a:ext cx="869288" cy="869288"/>
            </a:xfrm>
            <a:prstGeom prst="rect">
              <a:avLst/>
            </a:prstGeom>
            <a:noFill/>
            <a:ln>
              <a:noFill/>
            </a:ln>
          </p:spPr>
        </p:pic>
        <p:pic>
          <p:nvPicPr>
            <p:cNvPr id="250" name="Shape 250"/>
            <p:cNvPicPr preferRelativeResize="0"/>
            <p:nvPr/>
          </p:nvPicPr>
          <p:blipFill rotWithShape="1">
            <a:blip r:embed="rId8">
              <a:alphaModFix/>
            </a:blip>
            <a:srcRect b="0" l="0" r="0" t="0"/>
            <a:stretch/>
          </p:blipFill>
          <p:spPr>
            <a:xfrm>
              <a:off x="6464307" y="3755923"/>
              <a:ext cx="390524" cy="609599"/>
            </a:xfrm>
            <a:prstGeom prst="rect">
              <a:avLst/>
            </a:prstGeom>
            <a:noFill/>
            <a:ln>
              <a:noFill/>
            </a:ln>
          </p:spPr>
        </p:pic>
        <p:pic>
          <p:nvPicPr>
            <p:cNvPr id="251" name="Shape 251"/>
            <p:cNvPicPr preferRelativeResize="0"/>
            <p:nvPr/>
          </p:nvPicPr>
          <p:blipFill rotWithShape="1">
            <a:blip r:embed="rId8">
              <a:alphaModFix/>
            </a:blip>
            <a:srcRect b="0" l="0" r="0" t="0"/>
            <a:stretch/>
          </p:blipFill>
          <p:spPr>
            <a:xfrm>
              <a:off x="5457294" y="3753466"/>
              <a:ext cx="390524" cy="609599"/>
            </a:xfrm>
            <a:prstGeom prst="rect">
              <a:avLst/>
            </a:prstGeom>
            <a:noFill/>
            <a:ln>
              <a:noFill/>
            </a:ln>
          </p:spPr>
        </p:pic>
      </p:grpSp>
      <p:grpSp>
        <p:nvGrpSpPr>
          <p:cNvPr id="252" name="Shape 252"/>
          <p:cNvGrpSpPr/>
          <p:nvPr/>
        </p:nvGrpSpPr>
        <p:grpSpPr>
          <a:xfrm>
            <a:off x="9727117" y="962806"/>
            <a:ext cx="2110331" cy="4562187"/>
            <a:chOff x="9808714" y="962807"/>
            <a:chExt cx="2028734" cy="3141198"/>
          </a:xfrm>
        </p:grpSpPr>
        <p:sp>
          <p:nvSpPr>
            <p:cNvPr id="253" name="Shape 253"/>
            <p:cNvSpPr/>
            <p:nvPr/>
          </p:nvSpPr>
          <p:spPr>
            <a:xfrm>
              <a:off x="9975095" y="1617800"/>
              <a:ext cx="1695973" cy="2486204"/>
            </a:xfrm>
            <a:prstGeom prst="flowChartAlternateProcess">
              <a:avLst/>
            </a:prstGeom>
            <a:noFill/>
            <a:ln cap="flat" cmpd="sng" w="63500">
              <a:solidFill>
                <a:srgbClr val="9CC2E5"/>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pic>
          <p:nvPicPr>
            <p:cNvPr id="254" name="Shape 254"/>
            <p:cNvPicPr preferRelativeResize="0"/>
            <p:nvPr/>
          </p:nvPicPr>
          <p:blipFill rotWithShape="1">
            <a:blip r:embed="rId9">
              <a:alphaModFix/>
            </a:blip>
            <a:srcRect b="0" l="0" r="0" t="0"/>
            <a:stretch/>
          </p:blipFill>
          <p:spPr>
            <a:xfrm>
              <a:off x="10333343" y="2311175"/>
              <a:ext cx="979476" cy="979476"/>
            </a:xfrm>
            <a:prstGeom prst="rect">
              <a:avLst/>
            </a:prstGeom>
            <a:noFill/>
            <a:ln>
              <a:noFill/>
            </a:ln>
          </p:spPr>
        </p:pic>
        <p:sp>
          <p:nvSpPr>
            <p:cNvPr id="255" name="Shape 255"/>
            <p:cNvSpPr txBox="1"/>
            <p:nvPr/>
          </p:nvSpPr>
          <p:spPr>
            <a:xfrm>
              <a:off x="9808714" y="962807"/>
              <a:ext cx="2028734" cy="52321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2800">
                  <a:solidFill>
                    <a:srgbClr val="595959"/>
                  </a:solidFill>
                  <a:latin typeface="Calibri"/>
                  <a:ea typeface="Calibri"/>
                  <a:cs typeface="Calibri"/>
                  <a:sym typeface="Calibri"/>
                </a:rPr>
                <a:t>Applications</a:t>
              </a:r>
            </a:p>
          </p:txBody>
        </p:sp>
        <p:pic>
          <p:nvPicPr>
            <p:cNvPr id="256" name="Shape 256"/>
            <p:cNvPicPr preferRelativeResize="0"/>
            <p:nvPr/>
          </p:nvPicPr>
          <p:blipFill rotWithShape="1">
            <a:blip r:embed="rId10">
              <a:alphaModFix/>
            </a:blip>
            <a:srcRect b="0" l="0" r="0" t="0"/>
            <a:stretch/>
          </p:blipFill>
          <p:spPr>
            <a:xfrm>
              <a:off x="11067579" y="3525039"/>
              <a:ext cx="490480" cy="435523"/>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grpSp>
      <p:grpSp>
        <p:nvGrpSpPr>
          <p:cNvPr id="257" name="Shape 257"/>
          <p:cNvGrpSpPr/>
          <p:nvPr/>
        </p:nvGrpSpPr>
        <p:grpSpPr>
          <a:xfrm>
            <a:off x="943999" y="1049030"/>
            <a:ext cx="2922854" cy="2911532"/>
            <a:chOff x="4076398" y="1012586"/>
            <a:chExt cx="2856834" cy="3195350"/>
          </a:xfrm>
        </p:grpSpPr>
        <p:sp>
          <p:nvSpPr>
            <p:cNvPr id="258" name="Shape 258"/>
            <p:cNvSpPr txBox="1"/>
            <p:nvPr/>
          </p:nvSpPr>
          <p:spPr>
            <a:xfrm>
              <a:off x="4076398" y="1012586"/>
              <a:ext cx="2856834" cy="52321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2800">
                  <a:solidFill>
                    <a:srgbClr val="595959"/>
                  </a:solidFill>
                  <a:latin typeface="Calibri"/>
                  <a:ea typeface="Calibri"/>
                  <a:cs typeface="Calibri"/>
                  <a:sym typeface="Calibri"/>
                </a:rPr>
                <a:t>Configurations</a:t>
              </a:r>
            </a:p>
          </p:txBody>
        </p:sp>
        <p:sp>
          <p:nvSpPr>
            <p:cNvPr id="259" name="Shape 259"/>
            <p:cNvSpPr/>
            <p:nvPr/>
          </p:nvSpPr>
          <p:spPr>
            <a:xfrm>
              <a:off x="4284958" y="1721731"/>
              <a:ext cx="2315347" cy="2486204"/>
            </a:xfrm>
            <a:prstGeom prst="flowChartAlternateProcess">
              <a:avLst/>
            </a:prstGeom>
            <a:noFill/>
            <a:ln cap="flat" cmpd="sng" w="63500">
              <a:solidFill>
                <a:srgbClr val="AEABA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260" name="Shape 260"/>
            <p:cNvSpPr txBox="1"/>
            <p:nvPr/>
          </p:nvSpPr>
          <p:spPr>
            <a:xfrm>
              <a:off x="5093028" y="1896072"/>
              <a:ext cx="823571"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fr-FR" sz="1800">
                  <a:solidFill>
                    <a:schemeClr val="dk1"/>
                  </a:solidFill>
                  <a:latin typeface="Calibri"/>
                  <a:ea typeface="Calibri"/>
                  <a:cs typeface="Calibri"/>
                  <a:sym typeface="Calibri"/>
                </a:rPr>
                <a:t>Data</a:t>
              </a:r>
            </a:p>
          </p:txBody>
        </p:sp>
      </p:grpSp>
      <p:grpSp>
        <p:nvGrpSpPr>
          <p:cNvPr id="261" name="Shape 261"/>
          <p:cNvGrpSpPr/>
          <p:nvPr/>
        </p:nvGrpSpPr>
        <p:grpSpPr>
          <a:xfrm>
            <a:off x="6644343" y="1012586"/>
            <a:ext cx="2954587" cy="2947975"/>
            <a:chOff x="4076398" y="1012586"/>
            <a:chExt cx="2856834" cy="3195350"/>
          </a:xfrm>
        </p:grpSpPr>
        <p:sp>
          <p:nvSpPr>
            <p:cNvPr id="262" name="Shape 262"/>
            <p:cNvSpPr txBox="1"/>
            <p:nvPr/>
          </p:nvSpPr>
          <p:spPr>
            <a:xfrm>
              <a:off x="4076398" y="1012586"/>
              <a:ext cx="2856834" cy="52321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2800">
                  <a:solidFill>
                    <a:srgbClr val="595959"/>
                  </a:solidFill>
                  <a:latin typeface="Calibri"/>
                  <a:ea typeface="Calibri"/>
                  <a:cs typeface="Calibri"/>
                  <a:sym typeface="Calibri"/>
                </a:rPr>
                <a:t>Functional liraries</a:t>
              </a:r>
            </a:p>
          </p:txBody>
        </p:sp>
        <p:sp>
          <p:nvSpPr>
            <p:cNvPr id="263" name="Shape 263"/>
            <p:cNvSpPr/>
            <p:nvPr/>
          </p:nvSpPr>
          <p:spPr>
            <a:xfrm>
              <a:off x="4284958" y="1721731"/>
              <a:ext cx="2315347" cy="2486204"/>
            </a:xfrm>
            <a:prstGeom prst="flowChartAlternateProcess">
              <a:avLst/>
            </a:prstGeom>
            <a:noFill/>
            <a:ln cap="flat" cmpd="sng" w="63500">
              <a:solidFill>
                <a:srgbClr val="AEABA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pic>
          <p:nvPicPr>
            <p:cNvPr id="264" name="Shape 264"/>
            <p:cNvPicPr preferRelativeResize="0"/>
            <p:nvPr/>
          </p:nvPicPr>
          <p:blipFill rotWithShape="1">
            <a:blip r:embed="rId11">
              <a:alphaModFix/>
            </a:blip>
            <a:srcRect b="0" l="0" r="0" t="0"/>
            <a:stretch/>
          </p:blipFill>
          <p:spPr>
            <a:xfrm>
              <a:off x="4973512" y="2329600"/>
              <a:ext cx="1062605" cy="1062605"/>
            </a:xfrm>
            <a:prstGeom prst="rect">
              <a:avLst/>
            </a:prstGeom>
            <a:noFill/>
            <a:ln>
              <a:noFill/>
            </a:ln>
          </p:spPr>
        </p:pic>
        <p:sp>
          <p:nvSpPr>
            <p:cNvPr id="265" name="Shape 265"/>
            <p:cNvSpPr txBox="1"/>
            <p:nvPr/>
          </p:nvSpPr>
          <p:spPr>
            <a:xfrm>
              <a:off x="5093028" y="1896072"/>
              <a:ext cx="823571"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fr-FR" sz="1800">
                  <a:solidFill>
                    <a:schemeClr val="dk1"/>
                  </a:solidFill>
                  <a:latin typeface="Calibri"/>
                  <a:ea typeface="Calibri"/>
                  <a:cs typeface="Calibri"/>
                  <a:sym typeface="Calibri"/>
                </a:rPr>
                <a:t>Pages</a:t>
              </a:r>
            </a:p>
          </p:txBody>
        </p:sp>
      </p:grpSp>
      <p:pic>
        <p:nvPicPr>
          <p:cNvPr id="266" name="Shape 266"/>
          <p:cNvPicPr preferRelativeResize="0"/>
          <p:nvPr/>
        </p:nvPicPr>
        <p:blipFill rotWithShape="1">
          <a:blip r:embed="rId12">
            <a:alphaModFix/>
          </a:blip>
          <a:srcRect b="0" l="0" r="0" t="0"/>
          <a:stretch/>
        </p:blipFill>
        <p:spPr>
          <a:xfrm>
            <a:off x="1677915" y="2277797"/>
            <a:ext cx="1474432" cy="1535867"/>
          </a:xfrm>
          <a:prstGeom prst="rect">
            <a:avLst/>
          </a:prstGeom>
          <a:noFill/>
          <a:ln>
            <a:noFill/>
          </a:ln>
        </p:spPr>
      </p:pic>
      <p:sp>
        <p:nvSpPr>
          <p:cNvPr id="267" name="Shape 267"/>
          <p:cNvSpPr txBox="1"/>
          <p:nvPr/>
        </p:nvSpPr>
        <p:spPr>
          <a:xfrm>
            <a:off x="1386659" y="3457646"/>
            <a:ext cx="823571"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fr-FR" sz="1800">
                <a:solidFill>
                  <a:schemeClr val="dk1"/>
                </a:solidFill>
                <a:latin typeface="Calibri"/>
                <a:ea typeface="Calibri"/>
                <a:cs typeface="Calibri"/>
                <a:sym typeface="Calibri"/>
              </a:rPr>
              <a:t>Suite</a:t>
            </a:r>
          </a:p>
        </p:txBody>
      </p:sp>
      <p:sp>
        <p:nvSpPr>
          <p:cNvPr id="268" name="Shape 268"/>
          <p:cNvSpPr txBox="1"/>
          <p:nvPr/>
        </p:nvSpPr>
        <p:spPr>
          <a:xfrm>
            <a:off x="2537365" y="3299617"/>
            <a:ext cx="1024331" cy="64633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fr-FR" sz="1800">
                <a:solidFill>
                  <a:schemeClr val="dk1"/>
                </a:solidFill>
                <a:latin typeface="Calibri"/>
                <a:ea typeface="Calibri"/>
                <a:cs typeface="Calibri"/>
                <a:sym typeface="Calibri"/>
              </a:rPr>
              <a:t>Mozium Config</a:t>
            </a:r>
          </a:p>
        </p:txBody>
      </p:sp>
      <p:sp>
        <p:nvSpPr>
          <p:cNvPr id="269" name="Shape 269"/>
          <p:cNvSpPr/>
          <p:nvPr/>
        </p:nvSpPr>
        <p:spPr>
          <a:xfrm rot="-5400000">
            <a:off x="7685246" y="3659234"/>
            <a:ext cx="530616" cy="651702"/>
          </a:xfrm>
          <a:prstGeom prst="chevron">
            <a:avLst>
              <a:gd fmla="val 50000" name="adj"/>
            </a:avLst>
          </a:prstGeom>
          <a:solidFill>
            <a:schemeClr val="lt1"/>
          </a:solidFill>
          <a:ln cap="flat" cmpd="sng" w="12700">
            <a:solidFill>
              <a:schemeClr val="accent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sp>
        <p:nvSpPr>
          <p:cNvPr id="270" name="Shape 270"/>
          <p:cNvSpPr txBox="1"/>
          <p:nvPr/>
        </p:nvSpPr>
        <p:spPr>
          <a:xfrm>
            <a:off x="7693067" y="3709848"/>
            <a:ext cx="1539336"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fr-FR" sz="1800">
                <a:solidFill>
                  <a:schemeClr val="dk1"/>
                </a:solidFill>
                <a:latin typeface="Calibri"/>
                <a:ea typeface="Calibri"/>
                <a:cs typeface="Calibri"/>
                <a:sym typeface="Calibri"/>
              </a:rPr>
              <a:t>API</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4" name="Shape 274"/>
        <p:cNvGrpSpPr/>
        <p:nvPr/>
      </p:nvGrpSpPr>
      <p:grpSpPr>
        <a:xfrm>
          <a:off x="0" y="0"/>
          <a:ext cx="0" cy="0"/>
          <a:chOff x="0" y="0"/>
          <a:chExt cx="0" cy="0"/>
        </a:xfrm>
      </p:grpSpPr>
      <p:pic>
        <p:nvPicPr>
          <p:cNvPr id="275" name="Shape 275"/>
          <p:cNvPicPr preferRelativeResize="0"/>
          <p:nvPr/>
        </p:nvPicPr>
        <p:blipFill rotWithShape="1">
          <a:blip r:embed="rId3">
            <a:alphaModFix/>
          </a:blip>
          <a:srcRect b="0" l="0" r="0" t="0"/>
          <a:stretch/>
        </p:blipFill>
        <p:spPr>
          <a:xfrm>
            <a:off x="-39329" y="-88488"/>
            <a:ext cx="12241234" cy="6951406"/>
          </a:xfrm>
          <a:prstGeom prst="rect">
            <a:avLst/>
          </a:prstGeom>
          <a:noFill/>
          <a:ln cap="flat" cmpd="sng" w="9525">
            <a:solidFill>
              <a:srgbClr val="AEABAB"/>
            </a:solidFill>
            <a:prstDash val="solid"/>
            <a:round/>
            <a:headEnd len="med" w="med" type="none"/>
            <a:tailEnd len="med" w="med" type="none"/>
          </a:ln>
        </p:spPr>
      </p:pic>
      <p:sp>
        <p:nvSpPr>
          <p:cNvPr id="276" name="Shape 276"/>
          <p:cNvSpPr txBox="1"/>
          <p:nvPr/>
        </p:nvSpPr>
        <p:spPr>
          <a:xfrm>
            <a:off x="5076005" y="-160091"/>
            <a:ext cx="4918398" cy="120032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5400">
                <a:solidFill>
                  <a:srgbClr val="BFBFBF"/>
                </a:solidFill>
                <a:latin typeface="Impact"/>
                <a:ea typeface="Impact"/>
                <a:cs typeface="Impact"/>
                <a:sym typeface="Impact"/>
              </a:rPr>
              <a:t>Desing</a:t>
            </a:r>
          </a:p>
          <a:p>
            <a:pPr indent="0" lvl="0" marL="0" marR="0" rtl="0" algn="l">
              <a:spcBef>
                <a:spcPts val="0"/>
              </a:spcBef>
              <a:buNone/>
            </a:pPr>
            <a:r>
              <a:t/>
            </a:r>
            <a:endParaRPr sz="1800">
              <a:solidFill>
                <a:schemeClr val="dk1"/>
              </a:solidFill>
              <a:latin typeface="Calibri"/>
              <a:ea typeface="Calibri"/>
              <a:cs typeface="Calibri"/>
              <a:sym typeface="Calibri"/>
            </a:endParaRPr>
          </a:p>
        </p:txBody>
      </p:sp>
      <p:sp>
        <p:nvSpPr>
          <p:cNvPr id="277" name="Shape 277"/>
          <p:cNvSpPr/>
          <p:nvPr/>
        </p:nvSpPr>
        <p:spPr>
          <a:xfrm>
            <a:off x="560427" y="1002887"/>
            <a:ext cx="11085702" cy="5069676"/>
          </a:xfrm>
          <a:prstGeom prst="flowChartAlternateProcess">
            <a:avLst/>
          </a:prstGeom>
          <a:noFill/>
          <a:ln cap="flat" cmpd="sng" w="635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278" name="Shape 278"/>
          <p:cNvSpPr/>
          <p:nvPr/>
        </p:nvSpPr>
        <p:spPr>
          <a:xfrm>
            <a:off x="2261061" y="4833160"/>
            <a:ext cx="9110388" cy="936048"/>
          </a:xfrm>
          <a:prstGeom prst="hexagon">
            <a:avLst>
              <a:gd fmla="val 25000" name="adj"/>
              <a:gd fmla="val 115470" name="vf"/>
            </a:avLst>
          </a:prstGeom>
          <a:noFill/>
          <a:ln cap="flat" cmpd="sng" w="63500">
            <a:solidFill>
              <a:srgbClr val="757070"/>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279" name="Shape 279"/>
          <p:cNvSpPr/>
          <p:nvPr/>
        </p:nvSpPr>
        <p:spPr>
          <a:xfrm>
            <a:off x="3729385" y="4949464"/>
            <a:ext cx="1682199" cy="711501"/>
          </a:xfrm>
          <a:prstGeom prst="hexagon">
            <a:avLst>
              <a:gd fmla="val 25000" name="adj"/>
              <a:gd fmla="val 115470" name="vf"/>
            </a:avLst>
          </a:prstGeom>
          <a:noFill/>
          <a:ln cap="flat" cmpd="sng" w="66675">
            <a:solidFill>
              <a:srgbClr val="AEABA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280" name="Shape 280"/>
          <p:cNvSpPr txBox="1"/>
          <p:nvPr/>
        </p:nvSpPr>
        <p:spPr>
          <a:xfrm rot="-5400000">
            <a:off x="-747749" y="2413365"/>
            <a:ext cx="3883742" cy="92332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5400">
                <a:solidFill>
                  <a:srgbClr val="595959"/>
                </a:solidFill>
                <a:latin typeface="Calibri"/>
                <a:ea typeface="Calibri"/>
                <a:cs typeface="Calibri"/>
                <a:sym typeface="Calibri"/>
              </a:rPr>
              <a:t>Mozium</a:t>
            </a:r>
          </a:p>
        </p:txBody>
      </p:sp>
      <p:sp>
        <p:nvSpPr>
          <p:cNvPr id="281" name="Shape 281"/>
          <p:cNvSpPr txBox="1"/>
          <p:nvPr/>
        </p:nvSpPr>
        <p:spPr>
          <a:xfrm>
            <a:off x="2571298" y="5090337"/>
            <a:ext cx="2303188"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1800">
                <a:solidFill>
                  <a:srgbClr val="595959"/>
                </a:solidFill>
                <a:latin typeface="Calibri"/>
                <a:ea typeface="Calibri"/>
                <a:cs typeface="Calibri"/>
                <a:sym typeface="Calibri"/>
              </a:rPr>
              <a:t>Services</a:t>
            </a:r>
          </a:p>
        </p:txBody>
      </p:sp>
      <p:sp>
        <p:nvSpPr>
          <p:cNvPr id="282" name="Shape 282"/>
          <p:cNvSpPr txBox="1"/>
          <p:nvPr/>
        </p:nvSpPr>
        <p:spPr>
          <a:xfrm>
            <a:off x="4234814" y="5118091"/>
            <a:ext cx="535118"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1800">
                <a:solidFill>
                  <a:srgbClr val="595959"/>
                </a:solidFill>
                <a:latin typeface="Calibri"/>
                <a:ea typeface="Calibri"/>
                <a:cs typeface="Calibri"/>
                <a:sym typeface="Calibri"/>
              </a:rPr>
              <a:t>Log</a:t>
            </a:r>
          </a:p>
        </p:txBody>
      </p:sp>
      <p:sp>
        <p:nvSpPr>
          <p:cNvPr id="283" name="Shape 283"/>
          <p:cNvSpPr/>
          <p:nvPr/>
        </p:nvSpPr>
        <p:spPr>
          <a:xfrm>
            <a:off x="5556117" y="4935787"/>
            <a:ext cx="1682199" cy="711501"/>
          </a:xfrm>
          <a:prstGeom prst="hexagon">
            <a:avLst>
              <a:gd fmla="val 25000" name="adj"/>
              <a:gd fmla="val 115470" name="vf"/>
            </a:avLst>
          </a:prstGeom>
          <a:noFill/>
          <a:ln cap="flat" cmpd="sng" w="66675">
            <a:solidFill>
              <a:srgbClr val="AEABA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284" name="Shape 284"/>
          <p:cNvSpPr/>
          <p:nvPr/>
        </p:nvSpPr>
        <p:spPr>
          <a:xfrm>
            <a:off x="7424446" y="4935787"/>
            <a:ext cx="1682199" cy="711501"/>
          </a:xfrm>
          <a:prstGeom prst="hexagon">
            <a:avLst>
              <a:gd fmla="val 25000" name="adj"/>
              <a:gd fmla="val 115470" name="vf"/>
            </a:avLst>
          </a:prstGeom>
          <a:noFill/>
          <a:ln cap="flat" cmpd="sng" w="66675">
            <a:solidFill>
              <a:srgbClr val="AEABA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285" name="Shape 285"/>
          <p:cNvSpPr/>
          <p:nvPr/>
        </p:nvSpPr>
        <p:spPr>
          <a:xfrm>
            <a:off x="9260172" y="4949464"/>
            <a:ext cx="1682199" cy="711501"/>
          </a:xfrm>
          <a:prstGeom prst="hexagon">
            <a:avLst>
              <a:gd fmla="val 25000" name="adj"/>
              <a:gd fmla="val 115470" name="vf"/>
            </a:avLst>
          </a:prstGeom>
          <a:noFill/>
          <a:ln cap="flat" cmpd="sng" w="66675">
            <a:solidFill>
              <a:srgbClr val="AEABA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286" name="Shape 286"/>
          <p:cNvSpPr txBox="1"/>
          <p:nvPr/>
        </p:nvSpPr>
        <p:spPr>
          <a:xfrm>
            <a:off x="5888535" y="5090337"/>
            <a:ext cx="2015614"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1800">
                <a:solidFill>
                  <a:srgbClr val="595959"/>
                </a:solidFill>
                <a:latin typeface="Calibri"/>
                <a:ea typeface="Calibri"/>
                <a:cs typeface="Calibri"/>
                <a:sym typeface="Calibri"/>
              </a:rPr>
              <a:t>Reporting</a:t>
            </a:r>
          </a:p>
        </p:txBody>
      </p:sp>
      <p:sp>
        <p:nvSpPr>
          <p:cNvPr id="287" name="Shape 287"/>
          <p:cNvSpPr txBox="1"/>
          <p:nvPr/>
        </p:nvSpPr>
        <p:spPr>
          <a:xfrm>
            <a:off x="7484152" y="5090337"/>
            <a:ext cx="1672251"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1800">
                <a:solidFill>
                  <a:srgbClr val="595959"/>
                </a:solidFill>
                <a:latin typeface="Calibri"/>
                <a:ea typeface="Calibri"/>
                <a:cs typeface="Calibri"/>
                <a:sym typeface="Calibri"/>
              </a:rPr>
              <a:t>Documentation</a:t>
            </a:r>
          </a:p>
        </p:txBody>
      </p:sp>
      <p:sp>
        <p:nvSpPr>
          <p:cNvPr id="288" name="Shape 288"/>
          <p:cNvSpPr txBox="1"/>
          <p:nvPr/>
        </p:nvSpPr>
        <p:spPr>
          <a:xfrm>
            <a:off x="9801279" y="5090337"/>
            <a:ext cx="1141092"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1800">
                <a:solidFill>
                  <a:srgbClr val="595959"/>
                </a:solidFill>
                <a:latin typeface="Calibri"/>
                <a:ea typeface="Calibri"/>
                <a:cs typeface="Calibri"/>
                <a:sym typeface="Calibri"/>
              </a:rPr>
              <a:t>,,,</a:t>
            </a:r>
          </a:p>
        </p:txBody>
      </p:sp>
      <p:sp>
        <p:nvSpPr>
          <p:cNvPr id="289" name="Shape 289"/>
          <p:cNvSpPr/>
          <p:nvPr/>
        </p:nvSpPr>
        <p:spPr>
          <a:xfrm>
            <a:off x="2255544" y="3699103"/>
            <a:ext cx="9110388" cy="936048"/>
          </a:xfrm>
          <a:prstGeom prst="hexagon">
            <a:avLst>
              <a:gd fmla="val 25000" name="adj"/>
              <a:gd fmla="val 115470" name="vf"/>
            </a:avLst>
          </a:prstGeom>
          <a:noFill/>
          <a:ln cap="flat" cmpd="sng" w="63500">
            <a:solidFill>
              <a:srgbClr val="757070"/>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290" name="Shape 290"/>
          <p:cNvSpPr/>
          <p:nvPr/>
        </p:nvSpPr>
        <p:spPr>
          <a:xfrm>
            <a:off x="2255544" y="2575436"/>
            <a:ext cx="9110388" cy="936048"/>
          </a:xfrm>
          <a:prstGeom prst="hexagon">
            <a:avLst>
              <a:gd fmla="val 25000" name="adj"/>
              <a:gd fmla="val 115470" name="vf"/>
            </a:avLst>
          </a:prstGeom>
          <a:noFill/>
          <a:ln cap="flat" cmpd="sng" w="63500">
            <a:solidFill>
              <a:srgbClr val="757070"/>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291" name="Shape 291"/>
          <p:cNvSpPr/>
          <p:nvPr/>
        </p:nvSpPr>
        <p:spPr>
          <a:xfrm>
            <a:off x="2247231" y="1434178"/>
            <a:ext cx="9110388" cy="936048"/>
          </a:xfrm>
          <a:prstGeom prst="hexagon">
            <a:avLst>
              <a:gd fmla="val 25000" name="adj"/>
              <a:gd fmla="val 115470" name="vf"/>
            </a:avLst>
          </a:prstGeom>
          <a:noFill/>
          <a:ln cap="flat" cmpd="sng" w="63500">
            <a:solidFill>
              <a:srgbClr val="757070"/>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292" name="Shape 292"/>
          <p:cNvSpPr txBox="1"/>
          <p:nvPr/>
        </p:nvSpPr>
        <p:spPr>
          <a:xfrm>
            <a:off x="2466744" y="3942776"/>
            <a:ext cx="2687146"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1800">
                <a:solidFill>
                  <a:srgbClr val="595959"/>
                </a:solidFill>
                <a:latin typeface="Calibri"/>
                <a:ea typeface="Calibri"/>
                <a:cs typeface="Calibri"/>
                <a:sym typeface="Calibri"/>
              </a:rPr>
              <a:t>Drivers Implementations</a:t>
            </a:r>
          </a:p>
        </p:txBody>
      </p:sp>
      <p:sp>
        <p:nvSpPr>
          <p:cNvPr id="293" name="Shape 293"/>
          <p:cNvSpPr txBox="1"/>
          <p:nvPr/>
        </p:nvSpPr>
        <p:spPr>
          <a:xfrm>
            <a:off x="2388859" y="2849999"/>
            <a:ext cx="2687146"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1800">
                <a:solidFill>
                  <a:srgbClr val="595959"/>
                </a:solidFill>
                <a:latin typeface="Calibri"/>
                <a:ea typeface="Calibri"/>
                <a:cs typeface="Calibri"/>
                <a:sym typeface="Calibri"/>
              </a:rPr>
              <a:t>Core</a:t>
            </a:r>
          </a:p>
        </p:txBody>
      </p:sp>
      <p:sp>
        <p:nvSpPr>
          <p:cNvPr id="294" name="Shape 294"/>
          <p:cNvSpPr txBox="1"/>
          <p:nvPr/>
        </p:nvSpPr>
        <p:spPr>
          <a:xfrm>
            <a:off x="2466744" y="1697790"/>
            <a:ext cx="2687146"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1800">
                <a:solidFill>
                  <a:srgbClr val="595959"/>
                </a:solidFill>
                <a:latin typeface="Calibri"/>
                <a:ea typeface="Calibri"/>
                <a:cs typeface="Calibri"/>
                <a:sym typeface="Calibri"/>
              </a:rPr>
              <a:t>API</a:t>
            </a:r>
          </a:p>
        </p:txBody>
      </p:sp>
      <p:sp>
        <p:nvSpPr>
          <p:cNvPr id="295" name="Shape 295"/>
          <p:cNvSpPr txBox="1"/>
          <p:nvPr/>
        </p:nvSpPr>
        <p:spPr>
          <a:xfrm>
            <a:off x="7129750" y="263723"/>
            <a:ext cx="4227869"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3200">
                <a:solidFill>
                  <a:srgbClr val="7F6000"/>
                </a:solidFill>
                <a:latin typeface="Calibri"/>
                <a:ea typeface="Calibri"/>
                <a:cs typeface="Calibri"/>
                <a:sym typeface="Calibri"/>
              </a:rPr>
              <a:t>Mozium</a:t>
            </a:r>
          </a:p>
        </p:txBody>
      </p:sp>
      <p:sp>
        <p:nvSpPr>
          <p:cNvPr id="296" name="Shape 296"/>
          <p:cNvSpPr/>
          <p:nvPr/>
        </p:nvSpPr>
        <p:spPr>
          <a:xfrm>
            <a:off x="5165157" y="3804937"/>
            <a:ext cx="1682199" cy="711501"/>
          </a:xfrm>
          <a:prstGeom prst="hexagon">
            <a:avLst>
              <a:gd fmla="val 25000" name="adj"/>
              <a:gd fmla="val 115470" name="vf"/>
            </a:avLst>
          </a:prstGeom>
          <a:noFill/>
          <a:ln cap="flat" cmpd="sng" w="66675">
            <a:solidFill>
              <a:srgbClr val="AEABA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297" name="Shape 297"/>
          <p:cNvSpPr/>
          <p:nvPr/>
        </p:nvSpPr>
        <p:spPr>
          <a:xfrm>
            <a:off x="7084771" y="3814280"/>
            <a:ext cx="1682199" cy="711501"/>
          </a:xfrm>
          <a:prstGeom prst="hexagon">
            <a:avLst>
              <a:gd fmla="val 25000" name="adj"/>
              <a:gd fmla="val 115470" name="vf"/>
            </a:avLst>
          </a:prstGeom>
          <a:noFill/>
          <a:ln cap="flat" cmpd="sng" w="66675">
            <a:solidFill>
              <a:srgbClr val="AEABA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298" name="Shape 298"/>
          <p:cNvSpPr txBox="1"/>
          <p:nvPr/>
        </p:nvSpPr>
        <p:spPr>
          <a:xfrm>
            <a:off x="5468537" y="3930650"/>
            <a:ext cx="2015614"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1800">
                <a:solidFill>
                  <a:srgbClr val="595959"/>
                </a:solidFill>
                <a:latin typeface="Calibri"/>
                <a:ea typeface="Calibri"/>
                <a:cs typeface="Calibri"/>
                <a:sym typeface="Calibri"/>
              </a:rPr>
              <a:t>Selenium</a:t>
            </a:r>
          </a:p>
        </p:txBody>
      </p:sp>
      <p:sp>
        <p:nvSpPr>
          <p:cNvPr id="299" name="Shape 299"/>
          <p:cNvSpPr txBox="1"/>
          <p:nvPr/>
        </p:nvSpPr>
        <p:spPr>
          <a:xfrm>
            <a:off x="7312470" y="3930650"/>
            <a:ext cx="2015614"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1800">
                <a:solidFill>
                  <a:srgbClr val="595959"/>
                </a:solidFill>
                <a:latin typeface="Calibri"/>
                <a:ea typeface="Calibri"/>
                <a:cs typeface="Calibri"/>
                <a:sym typeface="Calibri"/>
              </a:rPr>
              <a:t>Appium</a:t>
            </a:r>
          </a:p>
        </p:txBody>
      </p:sp>
      <p:sp>
        <p:nvSpPr>
          <p:cNvPr id="300" name="Shape 300"/>
          <p:cNvSpPr/>
          <p:nvPr/>
        </p:nvSpPr>
        <p:spPr>
          <a:xfrm>
            <a:off x="9041028" y="3808733"/>
            <a:ext cx="1682199" cy="711501"/>
          </a:xfrm>
          <a:prstGeom prst="hexagon">
            <a:avLst>
              <a:gd fmla="val 25000" name="adj"/>
              <a:gd fmla="val 115470" name="vf"/>
            </a:avLst>
          </a:prstGeom>
          <a:noFill/>
          <a:ln cap="flat" cmpd="sng" w="66675">
            <a:solidFill>
              <a:srgbClr val="AEABA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01" name="Shape 301"/>
          <p:cNvSpPr txBox="1"/>
          <p:nvPr/>
        </p:nvSpPr>
        <p:spPr>
          <a:xfrm>
            <a:off x="9184689" y="3921330"/>
            <a:ext cx="2015614"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1800">
                <a:solidFill>
                  <a:srgbClr val="595959"/>
                </a:solidFill>
                <a:latin typeface="Calibri"/>
                <a:ea typeface="Calibri"/>
                <a:cs typeface="Calibri"/>
                <a:sym typeface="Calibri"/>
              </a:rPr>
              <a:t>Extent Report</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95" name="Shape 95"/>
        <p:cNvGrpSpPr/>
        <p:nvPr/>
      </p:nvGrpSpPr>
      <p:grpSpPr>
        <a:xfrm>
          <a:off x="0" y="0"/>
          <a:ext cx="0" cy="0"/>
          <a:chOff x="0" y="0"/>
          <a:chExt cx="0" cy="0"/>
        </a:xfrm>
      </p:grpSpPr>
      <p:pic>
        <p:nvPicPr>
          <p:cNvPr id="96" name="Shape 9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97" name="Shape 97"/>
          <p:cNvSpPr txBox="1"/>
          <p:nvPr/>
        </p:nvSpPr>
        <p:spPr>
          <a:xfrm>
            <a:off x="2060199" y="1331165"/>
            <a:ext cx="5525728" cy="477053"/>
          </a:xfrm>
          <a:prstGeom prst="rect">
            <a:avLst/>
          </a:prstGeom>
          <a:noFill/>
          <a:ln>
            <a:noFill/>
          </a:ln>
        </p:spPr>
        <p:txBody>
          <a:bodyPr anchorCtr="0" anchor="t" bIns="45700" lIns="612000" rIns="252000" tIns="0">
            <a:noAutofit/>
          </a:bodyPr>
          <a:lstStyle/>
          <a:p>
            <a:pPr indent="0" lvl="0" marL="0" marR="0" rtl="0" algn="l">
              <a:spcBef>
                <a:spcPts val="0"/>
              </a:spcBef>
              <a:buSzPct val="25000"/>
              <a:buNone/>
            </a:pPr>
            <a:r>
              <a:rPr lang="fr-FR" sz="2800">
                <a:solidFill>
                  <a:srgbClr val="D8D8D8"/>
                </a:solidFill>
                <a:latin typeface="Calibri"/>
                <a:ea typeface="Calibri"/>
                <a:cs typeface="Calibri"/>
                <a:sym typeface="Calibri"/>
              </a:rPr>
              <a:t> Context</a:t>
            </a:r>
          </a:p>
        </p:txBody>
      </p:sp>
      <p:sp>
        <p:nvSpPr>
          <p:cNvPr id="98" name="Shape 98"/>
          <p:cNvSpPr txBox="1"/>
          <p:nvPr/>
        </p:nvSpPr>
        <p:spPr>
          <a:xfrm>
            <a:off x="6476885" y="773008"/>
            <a:ext cx="2664542" cy="70788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4000">
                <a:solidFill>
                  <a:srgbClr val="BF9000"/>
                </a:solidFill>
                <a:latin typeface="Calibri"/>
                <a:ea typeface="Calibri"/>
                <a:cs typeface="Calibri"/>
                <a:sym typeface="Calibri"/>
              </a:rPr>
              <a:t>Agenda</a:t>
            </a:r>
          </a:p>
        </p:txBody>
      </p:sp>
      <p:pic>
        <p:nvPicPr>
          <p:cNvPr id="99" name="Shape 99"/>
          <p:cNvPicPr preferRelativeResize="0"/>
          <p:nvPr/>
        </p:nvPicPr>
        <p:blipFill rotWithShape="1">
          <a:blip r:embed="rId4">
            <a:alphaModFix/>
          </a:blip>
          <a:srcRect b="0" l="0" r="0" t="0"/>
          <a:stretch/>
        </p:blipFill>
        <p:spPr>
          <a:xfrm>
            <a:off x="2060199" y="1434483"/>
            <a:ext cx="291809" cy="297691"/>
          </a:xfrm>
          <a:prstGeom prst="rect">
            <a:avLst/>
          </a:prstGeom>
          <a:noFill/>
          <a:ln>
            <a:noFill/>
          </a:ln>
        </p:spPr>
      </p:pic>
      <p:sp>
        <p:nvSpPr>
          <p:cNvPr id="100" name="Shape 100"/>
          <p:cNvSpPr txBox="1"/>
          <p:nvPr/>
        </p:nvSpPr>
        <p:spPr>
          <a:xfrm>
            <a:off x="2060199" y="1827691"/>
            <a:ext cx="5525728" cy="477053"/>
          </a:xfrm>
          <a:prstGeom prst="rect">
            <a:avLst/>
          </a:prstGeom>
          <a:noFill/>
          <a:ln>
            <a:noFill/>
          </a:ln>
        </p:spPr>
        <p:txBody>
          <a:bodyPr anchorCtr="0" anchor="t" bIns="45700" lIns="612000" rIns="252000" tIns="0">
            <a:noAutofit/>
          </a:bodyPr>
          <a:lstStyle/>
          <a:p>
            <a:pPr indent="0" lvl="0" marL="0" marR="0" rtl="0" algn="l">
              <a:spcBef>
                <a:spcPts val="0"/>
              </a:spcBef>
              <a:buSzPct val="25000"/>
              <a:buNone/>
            </a:pPr>
            <a:r>
              <a:rPr lang="fr-FR" sz="2800">
                <a:solidFill>
                  <a:srgbClr val="D8D8D8"/>
                </a:solidFill>
                <a:latin typeface="Calibri"/>
                <a:ea typeface="Calibri"/>
                <a:cs typeface="Calibri"/>
                <a:sym typeface="Calibri"/>
              </a:rPr>
              <a:t> Pourquoi automatiser?</a:t>
            </a:r>
          </a:p>
        </p:txBody>
      </p:sp>
      <p:pic>
        <p:nvPicPr>
          <p:cNvPr id="101" name="Shape 101"/>
          <p:cNvPicPr preferRelativeResize="0"/>
          <p:nvPr/>
        </p:nvPicPr>
        <p:blipFill rotWithShape="1">
          <a:blip r:embed="rId4">
            <a:alphaModFix/>
          </a:blip>
          <a:srcRect b="0" l="0" r="0" t="0"/>
          <a:stretch/>
        </p:blipFill>
        <p:spPr>
          <a:xfrm>
            <a:off x="2060199" y="1931008"/>
            <a:ext cx="291809" cy="297691"/>
          </a:xfrm>
          <a:prstGeom prst="rect">
            <a:avLst/>
          </a:prstGeom>
          <a:noFill/>
          <a:ln>
            <a:noFill/>
          </a:ln>
        </p:spPr>
      </p:pic>
      <p:sp>
        <p:nvSpPr>
          <p:cNvPr id="102" name="Shape 102"/>
          <p:cNvSpPr txBox="1"/>
          <p:nvPr/>
        </p:nvSpPr>
        <p:spPr>
          <a:xfrm>
            <a:off x="2060199" y="2314390"/>
            <a:ext cx="9112106" cy="477053"/>
          </a:xfrm>
          <a:prstGeom prst="rect">
            <a:avLst/>
          </a:prstGeom>
          <a:noFill/>
          <a:ln>
            <a:noFill/>
          </a:ln>
        </p:spPr>
        <p:txBody>
          <a:bodyPr anchorCtr="0" anchor="t" bIns="45700" lIns="612000" rIns="252000" tIns="0">
            <a:noAutofit/>
          </a:bodyPr>
          <a:lstStyle/>
          <a:p>
            <a:pPr indent="0" lvl="0" marL="76200" marR="0" rtl="0" algn="l">
              <a:spcBef>
                <a:spcPts val="0"/>
              </a:spcBef>
              <a:buSzPct val="25000"/>
              <a:buNone/>
            </a:pPr>
            <a:r>
              <a:rPr lang="fr-FR" sz="2800">
                <a:solidFill>
                  <a:srgbClr val="D8D8D8"/>
                </a:solidFill>
                <a:latin typeface="Calibri"/>
                <a:ea typeface="Calibri"/>
                <a:cs typeface="Calibri"/>
                <a:sym typeface="Calibri"/>
              </a:rPr>
              <a:t>Facile à faire l’automatisation</a:t>
            </a:r>
          </a:p>
        </p:txBody>
      </p:sp>
      <p:pic>
        <p:nvPicPr>
          <p:cNvPr id="103" name="Shape 103"/>
          <p:cNvPicPr preferRelativeResize="0"/>
          <p:nvPr/>
        </p:nvPicPr>
        <p:blipFill rotWithShape="1">
          <a:blip r:embed="rId4">
            <a:alphaModFix/>
          </a:blip>
          <a:srcRect b="0" l="0" r="0" t="0"/>
          <a:stretch/>
        </p:blipFill>
        <p:spPr>
          <a:xfrm>
            <a:off x="2060199" y="2417708"/>
            <a:ext cx="291809" cy="297691"/>
          </a:xfrm>
          <a:prstGeom prst="rect">
            <a:avLst/>
          </a:prstGeom>
          <a:noFill/>
          <a:ln>
            <a:noFill/>
          </a:ln>
        </p:spPr>
      </p:pic>
      <p:sp>
        <p:nvSpPr>
          <p:cNvPr id="104" name="Shape 104"/>
          <p:cNvSpPr txBox="1"/>
          <p:nvPr/>
        </p:nvSpPr>
        <p:spPr>
          <a:xfrm>
            <a:off x="2060199" y="2761758"/>
            <a:ext cx="8721407" cy="477053"/>
          </a:xfrm>
          <a:prstGeom prst="rect">
            <a:avLst/>
          </a:prstGeom>
          <a:noFill/>
          <a:ln>
            <a:noFill/>
          </a:ln>
        </p:spPr>
        <p:txBody>
          <a:bodyPr anchorCtr="0" anchor="t" bIns="45700" lIns="612000" rIns="252000" tIns="0">
            <a:noAutofit/>
          </a:bodyPr>
          <a:lstStyle/>
          <a:p>
            <a:pPr indent="0" lvl="0" marL="76200" marR="0" rtl="0" algn="l">
              <a:spcBef>
                <a:spcPts val="0"/>
              </a:spcBef>
              <a:buSzPct val="25000"/>
              <a:buNone/>
            </a:pPr>
            <a:r>
              <a:rPr lang="fr-FR" sz="2800">
                <a:solidFill>
                  <a:srgbClr val="D8D8D8"/>
                </a:solidFill>
                <a:latin typeface="Calibri"/>
                <a:ea typeface="Calibri"/>
                <a:cs typeface="Calibri"/>
                <a:sym typeface="Calibri"/>
              </a:rPr>
              <a:t>Choisir une approche d’automatisation des tests</a:t>
            </a:r>
          </a:p>
        </p:txBody>
      </p:sp>
      <p:pic>
        <p:nvPicPr>
          <p:cNvPr id="105" name="Shape 105"/>
          <p:cNvPicPr preferRelativeResize="0"/>
          <p:nvPr/>
        </p:nvPicPr>
        <p:blipFill rotWithShape="1">
          <a:blip r:embed="rId4">
            <a:alphaModFix/>
          </a:blip>
          <a:srcRect b="0" l="0" r="0" t="0"/>
          <a:stretch/>
        </p:blipFill>
        <p:spPr>
          <a:xfrm>
            <a:off x="2060199" y="2865076"/>
            <a:ext cx="291809" cy="297691"/>
          </a:xfrm>
          <a:prstGeom prst="rect">
            <a:avLst/>
          </a:prstGeom>
          <a:noFill/>
          <a:ln>
            <a:noFill/>
          </a:ln>
        </p:spPr>
      </p:pic>
      <p:sp>
        <p:nvSpPr>
          <p:cNvPr id="106" name="Shape 106"/>
          <p:cNvSpPr txBox="1"/>
          <p:nvPr/>
        </p:nvSpPr>
        <p:spPr>
          <a:xfrm>
            <a:off x="2060199" y="3238619"/>
            <a:ext cx="8621656" cy="477053"/>
          </a:xfrm>
          <a:prstGeom prst="rect">
            <a:avLst/>
          </a:prstGeom>
          <a:noFill/>
          <a:ln>
            <a:noFill/>
          </a:ln>
        </p:spPr>
        <p:txBody>
          <a:bodyPr anchorCtr="0" anchor="t" bIns="45700" lIns="612000" rIns="252000" tIns="0">
            <a:noAutofit/>
          </a:bodyPr>
          <a:lstStyle/>
          <a:p>
            <a:pPr indent="0" lvl="0" marL="76200" marR="0" rtl="0" algn="l">
              <a:spcBef>
                <a:spcPts val="0"/>
              </a:spcBef>
              <a:buSzPct val="25000"/>
              <a:buNone/>
            </a:pPr>
            <a:r>
              <a:rPr lang="fr-FR" sz="2800">
                <a:solidFill>
                  <a:srgbClr val="D8D8D8"/>
                </a:solidFill>
                <a:latin typeface="Calibri"/>
                <a:ea typeface="Calibri"/>
                <a:cs typeface="Calibri"/>
                <a:sym typeface="Calibri"/>
              </a:rPr>
              <a:t>Qu’est ce que Selenium webDriver et Appium?</a:t>
            </a:r>
          </a:p>
        </p:txBody>
      </p:sp>
      <p:pic>
        <p:nvPicPr>
          <p:cNvPr id="107" name="Shape 107"/>
          <p:cNvPicPr preferRelativeResize="0"/>
          <p:nvPr/>
        </p:nvPicPr>
        <p:blipFill rotWithShape="1">
          <a:blip r:embed="rId4">
            <a:alphaModFix/>
          </a:blip>
          <a:srcRect b="0" l="0" r="0" t="0"/>
          <a:stretch/>
        </p:blipFill>
        <p:spPr>
          <a:xfrm>
            <a:off x="2060199" y="3341937"/>
            <a:ext cx="291809" cy="297691"/>
          </a:xfrm>
          <a:prstGeom prst="rect">
            <a:avLst/>
          </a:prstGeom>
          <a:noFill/>
          <a:ln>
            <a:noFill/>
          </a:ln>
        </p:spPr>
      </p:pic>
      <p:sp>
        <p:nvSpPr>
          <p:cNvPr id="108" name="Shape 108"/>
          <p:cNvSpPr txBox="1"/>
          <p:nvPr/>
        </p:nvSpPr>
        <p:spPr>
          <a:xfrm>
            <a:off x="2060199" y="3695821"/>
            <a:ext cx="7948325" cy="477053"/>
          </a:xfrm>
          <a:prstGeom prst="rect">
            <a:avLst/>
          </a:prstGeom>
          <a:noFill/>
          <a:ln>
            <a:noFill/>
          </a:ln>
        </p:spPr>
        <p:txBody>
          <a:bodyPr anchorCtr="0" anchor="t" bIns="45700" lIns="612000" rIns="252000" tIns="0">
            <a:noAutofit/>
          </a:bodyPr>
          <a:lstStyle/>
          <a:p>
            <a:pPr indent="0" lvl="0" marL="76200" marR="0" rtl="0" algn="l">
              <a:spcBef>
                <a:spcPts val="0"/>
              </a:spcBef>
              <a:buSzPct val="25000"/>
              <a:buNone/>
            </a:pPr>
            <a:r>
              <a:rPr lang="fr-FR" sz="2800">
                <a:solidFill>
                  <a:srgbClr val="D8D8D8"/>
                </a:solidFill>
                <a:latin typeface="Calibri"/>
                <a:ea typeface="Calibri"/>
                <a:cs typeface="Calibri"/>
                <a:sym typeface="Calibri"/>
              </a:rPr>
              <a:t>Pourquoi utiliser un Framework?</a:t>
            </a:r>
          </a:p>
        </p:txBody>
      </p:sp>
      <p:pic>
        <p:nvPicPr>
          <p:cNvPr id="109" name="Shape 109"/>
          <p:cNvPicPr preferRelativeResize="0"/>
          <p:nvPr/>
        </p:nvPicPr>
        <p:blipFill rotWithShape="1">
          <a:blip r:embed="rId4">
            <a:alphaModFix/>
          </a:blip>
          <a:srcRect b="0" l="0" r="0" t="0"/>
          <a:stretch/>
        </p:blipFill>
        <p:spPr>
          <a:xfrm>
            <a:off x="2060199" y="3799139"/>
            <a:ext cx="291809" cy="297691"/>
          </a:xfrm>
          <a:prstGeom prst="rect">
            <a:avLst/>
          </a:prstGeom>
          <a:noFill/>
          <a:ln>
            <a:noFill/>
          </a:ln>
        </p:spPr>
      </p:pic>
      <p:pic>
        <p:nvPicPr>
          <p:cNvPr id="110" name="Shape 110"/>
          <p:cNvPicPr preferRelativeResize="0"/>
          <p:nvPr/>
        </p:nvPicPr>
        <p:blipFill rotWithShape="1">
          <a:blip r:embed="rId4">
            <a:alphaModFix/>
          </a:blip>
          <a:srcRect b="0" l="0" r="0" t="0"/>
          <a:stretch/>
        </p:blipFill>
        <p:spPr>
          <a:xfrm>
            <a:off x="2060199" y="4276010"/>
            <a:ext cx="291809" cy="297691"/>
          </a:xfrm>
          <a:prstGeom prst="rect">
            <a:avLst/>
          </a:prstGeom>
          <a:noFill/>
          <a:ln>
            <a:noFill/>
          </a:ln>
        </p:spPr>
      </p:pic>
      <p:pic>
        <p:nvPicPr>
          <p:cNvPr id="111" name="Shape 111"/>
          <p:cNvPicPr preferRelativeResize="0"/>
          <p:nvPr/>
        </p:nvPicPr>
        <p:blipFill rotWithShape="1">
          <a:blip r:embed="rId4">
            <a:alphaModFix/>
          </a:blip>
          <a:srcRect b="0" l="0" r="0" t="0"/>
          <a:stretch/>
        </p:blipFill>
        <p:spPr>
          <a:xfrm>
            <a:off x="2060199" y="4767630"/>
            <a:ext cx="291809" cy="297691"/>
          </a:xfrm>
          <a:prstGeom prst="rect">
            <a:avLst/>
          </a:prstGeom>
          <a:noFill/>
          <a:ln>
            <a:noFill/>
          </a:ln>
        </p:spPr>
      </p:pic>
      <p:sp>
        <p:nvSpPr>
          <p:cNvPr id="112" name="Shape 112"/>
          <p:cNvSpPr txBox="1"/>
          <p:nvPr/>
        </p:nvSpPr>
        <p:spPr>
          <a:xfrm>
            <a:off x="2060198" y="4206223"/>
            <a:ext cx="5525728" cy="907940"/>
          </a:xfrm>
          <a:prstGeom prst="rect">
            <a:avLst/>
          </a:prstGeom>
          <a:noFill/>
          <a:ln>
            <a:noFill/>
          </a:ln>
        </p:spPr>
        <p:txBody>
          <a:bodyPr anchorCtr="0" anchor="t" bIns="45700" lIns="612000" rIns="252000" tIns="0">
            <a:noAutofit/>
          </a:bodyPr>
          <a:lstStyle/>
          <a:p>
            <a:pPr indent="0" lvl="0" marL="76200" marR="0" rtl="0" algn="l">
              <a:spcBef>
                <a:spcPts val="0"/>
              </a:spcBef>
              <a:buSzPct val="25000"/>
              <a:buNone/>
            </a:pPr>
            <a:r>
              <a:rPr lang="fr-FR" sz="2800">
                <a:solidFill>
                  <a:srgbClr val="D8D8D8"/>
                </a:solidFill>
                <a:latin typeface="Calibri"/>
                <a:ea typeface="Calibri"/>
                <a:cs typeface="Calibri"/>
                <a:sym typeface="Calibri"/>
              </a:rPr>
              <a:t>Modèle architectural</a:t>
            </a:r>
          </a:p>
          <a:p>
            <a:pPr indent="0" lvl="0" marL="0" marR="0" rtl="0" algn="l">
              <a:spcBef>
                <a:spcPts val="0"/>
              </a:spcBef>
              <a:buNone/>
            </a:pPr>
            <a:r>
              <a:t/>
            </a:r>
            <a:endParaRPr sz="2800">
              <a:solidFill>
                <a:srgbClr val="D8D8D8"/>
              </a:solidFill>
              <a:latin typeface="Calibri"/>
              <a:ea typeface="Calibri"/>
              <a:cs typeface="Calibri"/>
              <a:sym typeface="Calibri"/>
            </a:endParaRPr>
          </a:p>
        </p:txBody>
      </p:sp>
      <p:sp>
        <p:nvSpPr>
          <p:cNvPr id="113" name="Shape 113"/>
          <p:cNvSpPr txBox="1"/>
          <p:nvPr/>
        </p:nvSpPr>
        <p:spPr>
          <a:xfrm>
            <a:off x="2081333" y="4713348"/>
            <a:ext cx="7056439" cy="477053"/>
          </a:xfrm>
          <a:prstGeom prst="rect">
            <a:avLst/>
          </a:prstGeom>
          <a:noFill/>
          <a:ln>
            <a:noFill/>
          </a:ln>
        </p:spPr>
        <p:txBody>
          <a:bodyPr anchorCtr="0" anchor="t" bIns="45700" lIns="612000" rIns="252000" tIns="0">
            <a:noAutofit/>
          </a:bodyPr>
          <a:lstStyle/>
          <a:p>
            <a:pPr indent="0" lvl="0" marL="76200" marR="0" rtl="0" algn="l">
              <a:spcBef>
                <a:spcPts val="0"/>
              </a:spcBef>
              <a:buSzPct val="25000"/>
              <a:buNone/>
            </a:pPr>
            <a:r>
              <a:rPr lang="fr-FR" sz="2800">
                <a:solidFill>
                  <a:srgbClr val="D8D8D8"/>
                </a:solidFill>
                <a:latin typeface="Calibri"/>
                <a:ea typeface="Calibri"/>
                <a:cs typeface="Calibri"/>
                <a:sym typeface="Calibri"/>
              </a:rPr>
              <a:t>Exécutions &amp; Rapports </a:t>
            </a:r>
          </a:p>
        </p:txBody>
      </p:sp>
      <p:sp>
        <p:nvSpPr>
          <p:cNvPr id="114" name="Shape 114"/>
          <p:cNvSpPr txBox="1"/>
          <p:nvPr/>
        </p:nvSpPr>
        <p:spPr>
          <a:xfrm>
            <a:off x="2060197" y="5147512"/>
            <a:ext cx="5525728" cy="907940"/>
          </a:xfrm>
          <a:prstGeom prst="rect">
            <a:avLst/>
          </a:prstGeom>
          <a:noFill/>
          <a:ln>
            <a:noFill/>
          </a:ln>
        </p:spPr>
        <p:txBody>
          <a:bodyPr anchorCtr="0" anchor="t" bIns="45700" lIns="612000" rIns="252000" tIns="0">
            <a:noAutofit/>
          </a:bodyPr>
          <a:lstStyle/>
          <a:p>
            <a:pPr indent="0" lvl="0" marL="76200" marR="0" rtl="0" algn="l">
              <a:spcBef>
                <a:spcPts val="0"/>
              </a:spcBef>
              <a:buSzPct val="25000"/>
              <a:buNone/>
            </a:pPr>
            <a:r>
              <a:rPr lang="fr-FR" sz="2800">
                <a:solidFill>
                  <a:srgbClr val="D8D8D8"/>
                </a:solidFill>
                <a:latin typeface="Calibri"/>
                <a:ea typeface="Calibri"/>
                <a:cs typeface="Calibri"/>
                <a:sym typeface="Calibri"/>
              </a:rPr>
              <a:t>Demo</a:t>
            </a:r>
          </a:p>
        </p:txBody>
      </p:sp>
      <p:pic>
        <p:nvPicPr>
          <p:cNvPr id="115" name="Shape 115"/>
          <p:cNvPicPr preferRelativeResize="0"/>
          <p:nvPr/>
        </p:nvPicPr>
        <p:blipFill rotWithShape="1">
          <a:blip r:embed="rId4">
            <a:alphaModFix/>
          </a:blip>
          <a:srcRect b="0" l="0" r="0" t="0"/>
          <a:stretch/>
        </p:blipFill>
        <p:spPr>
          <a:xfrm>
            <a:off x="2039059" y="5244530"/>
            <a:ext cx="291809" cy="297691"/>
          </a:xfrm>
          <a:prstGeom prst="rect">
            <a:avLst/>
          </a:prstGeom>
          <a:noFill/>
          <a:ln>
            <a:noFill/>
          </a:ln>
        </p:spPr>
      </p:pic>
      <p:sp>
        <p:nvSpPr>
          <p:cNvPr id="116" name="Shape 116"/>
          <p:cNvSpPr txBox="1"/>
          <p:nvPr/>
        </p:nvSpPr>
        <p:spPr>
          <a:xfrm>
            <a:off x="2039059" y="5578575"/>
            <a:ext cx="8285347" cy="477053"/>
          </a:xfrm>
          <a:prstGeom prst="rect">
            <a:avLst/>
          </a:prstGeom>
          <a:noFill/>
          <a:ln>
            <a:noFill/>
          </a:ln>
        </p:spPr>
        <p:txBody>
          <a:bodyPr anchorCtr="0" anchor="t" bIns="45700" lIns="612000" rIns="252000" tIns="0">
            <a:noAutofit/>
          </a:bodyPr>
          <a:lstStyle/>
          <a:p>
            <a:pPr indent="0" lvl="0" marL="76200" marR="0" rtl="0" algn="l">
              <a:lnSpc>
                <a:spcPct val="100000"/>
              </a:lnSpc>
              <a:spcBef>
                <a:spcPts val="0"/>
              </a:spcBef>
              <a:spcAft>
                <a:spcPts val="0"/>
              </a:spcAft>
              <a:buSzPct val="25000"/>
              <a:buNone/>
            </a:pPr>
            <a:r>
              <a:rPr lang="fr-FR" sz="2800">
                <a:solidFill>
                  <a:srgbClr val="D8D8D8"/>
                </a:solidFill>
                <a:latin typeface="Calibri"/>
                <a:ea typeface="Calibri"/>
                <a:cs typeface="Calibri"/>
                <a:sym typeface="Calibri"/>
              </a:rPr>
              <a:t>Annexe</a:t>
            </a:r>
          </a:p>
        </p:txBody>
      </p:sp>
      <p:pic>
        <p:nvPicPr>
          <p:cNvPr id="117" name="Shape 117"/>
          <p:cNvPicPr preferRelativeResize="0"/>
          <p:nvPr/>
        </p:nvPicPr>
        <p:blipFill rotWithShape="1">
          <a:blip r:embed="rId4">
            <a:alphaModFix/>
          </a:blip>
          <a:srcRect b="0" l="0" r="0" t="0"/>
          <a:stretch/>
        </p:blipFill>
        <p:spPr>
          <a:xfrm>
            <a:off x="2039059" y="5652878"/>
            <a:ext cx="291809" cy="29769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5" name="Shape 305"/>
        <p:cNvGrpSpPr/>
        <p:nvPr/>
      </p:nvGrpSpPr>
      <p:grpSpPr>
        <a:xfrm>
          <a:off x="0" y="0"/>
          <a:ext cx="0" cy="0"/>
          <a:chOff x="0" y="0"/>
          <a:chExt cx="0" cy="0"/>
        </a:xfrm>
      </p:grpSpPr>
      <p:pic>
        <p:nvPicPr>
          <p:cNvPr id="306" name="Shape 306"/>
          <p:cNvPicPr preferRelativeResize="0"/>
          <p:nvPr/>
        </p:nvPicPr>
        <p:blipFill rotWithShape="1">
          <a:blip r:embed="rId3">
            <a:alphaModFix/>
          </a:blip>
          <a:srcRect b="0" l="0" r="0" t="0"/>
          <a:stretch/>
        </p:blipFill>
        <p:spPr>
          <a:xfrm>
            <a:off x="-39329" y="-88488"/>
            <a:ext cx="12241234" cy="6951406"/>
          </a:xfrm>
          <a:prstGeom prst="rect">
            <a:avLst/>
          </a:prstGeom>
          <a:noFill/>
          <a:ln cap="flat" cmpd="sng" w="9525">
            <a:solidFill>
              <a:srgbClr val="AEABAB"/>
            </a:solidFill>
            <a:prstDash val="solid"/>
            <a:round/>
            <a:headEnd len="med" w="med" type="none"/>
            <a:tailEnd len="med" w="med" type="none"/>
          </a:ln>
        </p:spPr>
      </p:pic>
      <p:sp>
        <p:nvSpPr>
          <p:cNvPr id="307" name="Shape 307"/>
          <p:cNvSpPr txBox="1"/>
          <p:nvPr/>
        </p:nvSpPr>
        <p:spPr>
          <a:xfrm>
            <a:off x="5076005" y="-160091"/>
            <a:ext cx="4918398" cy="120032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5400">
                <a:solidFill>
                  <a:srgbClr val="BFBFBF"/>
                </a:solidFill>
                <a:latin typeface="Impact"/>
                <a:ea typeface="Impact"/>
                <a:cs typeface="Impact"/>
                <a:sym typeface="Impact"/>
              </a:rPr>
              <a:t>Desing</a:t>
            </a:r>
          </a:p>
          <a:p>
            <a:pPr indent="0" lvl="0" marL="0" marR="0" rtl="0" algn="l">
              <a:spcBef>
                <a:spcPts val="0"/>
              </a:spcBef>
              <a:buNone/>
            </a:pPr>
            <a:r>
              <a:t/>
            </a:r>
            <a:endParaRPr sz="1800">
              <a:solidFill>
                <a:schemeClr val="dk1"/>
              </a:solidFill>
              <a:latin typeface="Calibri"/>
              <a:ea typeface="Calibri"/>
              <a:cs typeface="Calibri"/>
              <a:sym typeface="Calibri"/>
            </a:endParaRPr>
          </a:p>
        </p:txBody>
      </p:sp>
      <p:sp>
        <p:nvSpPr>
          <p:cNvPr id="308" name="Shape 308"/>
          <p:cNvSpPr/>
          <p:nvPr/>
        </p:nvSpPr>
        <p:spPr>
          <a:xfrm>
            <a:off x="4578205" y="1565844"/>
            <a:ext cx="1602657" cy="1209367"/>
          </a:xfrm>
          <a:prstGeom prst="hexagon">
            <a:avLst>
              <a:gd fmla="val 25000" name="adj"/>
              <a:gd fmla="val 115470" name="vf"/>
            </a:avLst>
          </a:prstGeom>
          <a:noFill/>
          <a:ln cap="flat" cmpd="sng" w="66675">
            <a:solidFill>
              <a:srgbClr val="AEABA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09" name="Shape 309"/>
          <p:cNvSpPr/>
          <p:nvPr/>
        </p:nvSpPr>
        <p:spPr>
          <a:xfrm>
            <a:off x="560427" y="1002887"/>
            <a:ext cx="1356854" cy="5069676"/>
          </a:xfrm>
          <a:prstGeom prst="flowChartAlternateProcess">
            <a:avLst/>
          </a:prstGeom>
          <a:noFill/>
          <a:ln cap="flat" cmpd="sng" w="635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10" name="Shape 310"/>
          <p:cNvSpPr/>
          <p:nvPr/>
        </p:nvSpPr>
        <p:spPr>
          <a:xfrm rot="5400000">
            <a:off x="664535" y="3004613"/>
            <a:ext cx="4031226" cy="971676"/>
          </a:xfrm>
          <a:prstGeom prst="hexagon">
            <a:avLst>
              <a:gd fmla="val 25000" name="adj"/>
              <a:gd fmla="val 115470" name="vf"/>
            </a:avLst>
          </a:prstGeom>
          <a:noFill/>
          <a:ln cap="flat" cmpd="sng" w="63500">
            <a:solidFill>
              <a:srgbClr val="757070"/>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11" name="Shape 311"/>
          <p:cNvSpPr/>
          <p:nvPr/>
        </p:nvSpPr>
        <p:spPr>
          <a:xfrm>
            <a:off x="3361421" y="4833160"/>
            <a:ext cx="8010028" cy="936048"/>
          </a:xfrm>
          <a:prstGeom prst="hexagon">
            <a:avLst>
              <a:gd fmla="val 25000" name="adj"/>
              <a:gd fmla="val 115470" name="vf"/>
            </a:avLst>
          </a:prstGeom>
          <a:noFill/>
          <a:ln cap="flat" cmpd="sng" w="63500">
            <a:solidFill>
              <a:srgbClr val="757070"/>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12" name="Shape 312"/>
          <p:cNvSpPr/>
          <p:nvPr/>
        </p:nvSpPr>
        <p:spPr>
          <a:xfrm>
            <a:off x="3528223" y="3081043"/>
            <a:ext cx="1697638" cy="1209367"/>
          </a:xfrm>
          <a:prstGeom prst="hexagon">
            <a:avLst>
              <a:gd fmla="val 25000" name="adj"/>
              <a:gd fmla="val 115470" name="vf"/>
            </a:avLst>
          </a:prstGeom>
          <a:noFill/>
          <a:ln cap="flat" cmpd="sng" w="66675">
            <a:solidFill>
              <a:srgbClr val="AEABA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13" name="Shape 313"/>
          <p:cNvSpPr/>
          <p:nvPr/>
        </p:nvSpPr>
        <p:spPr>
          <a:xfrm>
            <a:off x="5556117" y="3081043"/>
            <a:ext cx="1706706" cy="1209367"/>
          </a:xfrm>
          <a:prstGeom prst="hexagon">
            <a:avLst>
              <a:gd fmla="val 25000" name="adj"/>
              <a:gd fmla="val 115470" name="vf"/>
            </a:avLst>
          </a:prstGeom>
          <a:noFill/>
          <a:ln cap="flat" cmpd="sng" w="66675">
            <a:solidFill>
              <a:srgbClr val="AEABA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14" name="Shape 314"/>
          <p:cNvSpPr txBox="1"/>
          <p:nvPr/>
        </p:nvSpPr>
        <p:spPr>
          <a:xfrm rot="-5400000">
            <a:off x="-747749" y="2413365"/>
            <a:ext cx="3883742" cy="92332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5400">
                <a:solidFill>
                  <a:srgbClr val="595959"/>
                </a:solidFill>
                <a:latin typeface="Calibri"/>
                <a:ea typeface="Calibri"/>
                <a:cs typeface="Calibri"/>
                <a:sym typeface="Calibri"/>
              </a:rPr>
              <a:t>Mozium</a:t>
            </a:r>
          </a:p>
        </p:txBody>
      </p:sp>
      <p:sp>
        <p:nvSpPr>
          <p:cNvPr id="315" name="Shape 315"/>
          <p:cNvSpPr txBox="1"/>
          <p:nvPr/>
        </p:nvSpPr>
        <p:spPr>
          <a:xfrm rot="-5400000">
            <a:off x="2220005" y="3217553"/>
            <a:ext cx="117003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1800">
                <a:solidFill>
                  <a:srgbClr val="595959"/>
                </a:solidFill>
                <a:latin typeface="Calibri"/>
                <a:ea typeface="Calibri"/>
                <a:cs typeface="Calibri"/>
                <a:sym typeface="Calibri"/>
              </a:rPr>
              <a:t>Common</a:t>
            </a:r>
          </a:p>
        </p:txBody>
      </p:sp>
      <p:sp>
        <p:nvSpPr>
          <p:cNvPr id="316" name="Shape 316"/>
          <p:cNvSpPr txBox="1"/>
          <p:nvPr/>
        </p:nvSpPr>
        <p:spPr>
          <a:xfrm>
            <a:off x="6383610" y="5178553"/>
            <a:ext cx="2303188"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1800">
                <a:solidFill>
                  <a:srgbClr val="595959"/>
                </a:solidFill>
                <a:latin typeface="Calibri"/>
                <a:ea typeface="Calibri"/>
                <a:cs typeface="Calibri"/>
                <a:sym typeface="Calibri"/>
              </a:rPr>
              <a:t>Shared component</a:t>
            </a:r>
          </a:p>
        </p:txBody>
      </p:sp>
      <p:sp>
        <p:nvSpPr>
          <p:cNvPr id="317" name="Shape 317"/>
          <p:cNvSpPr txBox="1"/>
          <p:nvPr/>
        </p:nvSpPr>
        <p:spPr>
          <a:xfrm>
            <a:off x="5800667" y="3501062"/>
            <a:ext cx="156576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1800">
                <a:solidFill>
                  <a:srgbClr val="595959"/>
                </a:solidFill>
                <a:latin typeface="Calibri"/>
                <a:ea typeface="Calibri"/>
                <a:cs typeface="Calibri"/>
                <a:sym typeface="Calibri"/>
              </a:rPr>
              <a:t>Project2</a:t>
            </a:r>
          </a:p>
        </p:txBody>
      </p:sp>
      <p:sp>
        <p:nvSpPr>
          <p:cNvPr id="318" name="Shape 318"/>
          <p:cNvSpPr txBox="1"/>
          <p:nvPr/>
        </p:nvSpPr>
        <p:spPr>
          <a:xfrm>
            <a:off x="4769933" y="1959228"/>
            <a:ext cx="121919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1800">
                <a:solidFill>
                  <a:srgbClr val="595959"/>
                </a:solidFill>
                <a:latin typeface="Calibri"/>
                <a:ea typeface="Calibri"/>
                <a:cs typeface="Calibri"/>
                <a:sym typeface="Calibri"/>
              </a:rPr>
              <a:t>Project12</a:t>
            </a:r>
          </a:p>
        </p:txBody>
      </p:sp>
      <p:sp>
        <p:nvSpPr>
          <p:cNvPr id="319" name="Shape 319"/>
          <p:cNvSpPr txBox="1"/>
          <p:nvPr/>
        </p:nvSpPr>
        <p:spPr>
          <a:xfrm>
            <a:off x="3722892" y="3436469"/>
            <a:ext cx="2015614"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1800">
                <a:solidFill>
                  <a:srgbClr val="595959"/>
                </a:solidFill>
                <a:latin typeface="Calibri"/>
                <a:ea typeface="Calibri"/>
                <a:cs typeface="Calibri"/>
                <a:sym typeface="Calibri"/>
              </a:rPr>
              <a:t>Project1</a:t>
            </a:r>
          </a:p>
        </p:txBody>
      </p:sp>
      <p:sp>
        <p:nvSpPr>
          <p:cNvPr id="320" name="Shape 320"/>
          <p:cNvSpPr/>
          <p:nvPr/>
        </p:nvSpPr>
        <p:spPr>
          <a:xfrm>
            <a:off x="7593082" y="3059218"/>
            <a:ext cx="1706706" cy="1209367"/>
          </a:xfrm>
          <a:prstGeom prst="hexagon">
            <a:avLst>
              <a:gd fmla="val 25000" name="adj"/>
              <a:gd fmla="val 115470" name="vf"/>
            </a:avLst>
          </a:prstGeom>
          <a:noFill/>
          <a:ln cap="flat" cmpd="sng" w="66675">
            <a:solidFill>
              <a:srgbClr val="AEABA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21" name="Shape 321"/>
          <p:cNvSpPr/>
          <p:nvPr/>
        </p:nvSpPr>
        <p:spPr>
          <a:xfrm>
            <a:off x="9630046" y="3016450"/>
            <a:ext cx="1706706" cy="1209367"/>
          </a:xfrm>
          <a:prstGeom prst="hexagon">
            <a:avLst>
              <a:gd fmla="val 25000" name="adj"/>
              <a:gd fmla="val 115470" name="vf"/>
            </a:avLst>
          </a:prstGeom>
          <a:noFill/>
          <a:ln cap="flat" cmpd="sng" w="123825">
            <a:solidFill>
              <a:srgbClr val="F2F2F2"/>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22" name="Shape 322"/>
          <p:cNvSpPr txBox="1"/>
          <p:nvPr/>
        </p:nvSpPr>
        <p:spPr>
          <a:xfrm>
            <a:off x="7797271" y="3479237"/>
            <a:ext cx="156576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1800">
                <a:solidFill>
                  <a:srgbClr val="595959"/>
                </a:solidFill>
                <a:latin typeface="Calibri"/>
                <a:ea typeface="Calibri"/>
                <a:cs typeface="Calibri"/>
                <a:sym typeface="Calibri"/>
              </a:rPr>
              <a:t>Project2</a:t>
            </a:r>
          </a:p>
        </p:txBody>
      </p:sp>
      <p:sp>
        <p:nvSpPr>
          <p:cNvPr id="323" name="Shape 323"/>
          <p:cNvSpPr txBox="1"/>
          <p:nvPr/>
        </p:nvSpPr>
        <p:spPr>
          <a:xfrm>
            <a:off x="9801279" y="3452603"/>
            <a:ext cx="156576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1800">
                <a:solidFill>
                  <a:srgbClr val="595959"/>
                </a:solidFill>
                <a:latin typeface="Calibri"/>
                <a:ea typeface="Calibri"/>
                <a:cs typeface="Calibri"/>
                <a:sym typeface="Calibri"/>
              </a:rPr>
              <a:t>Project4</a:t>
            </a:r>
          </a:p>
        </p:txBody>
      </p:sp>
      <p:sp>
        <p:nvSpPr>
          <p:cNvPr id="324" name="Shape 324"/>
          <p:cNvSpPr txBox="1"/>
          <p:nvPr/>
        </p:nvSpPr>
        <p:spPr>
          <a:xfrm>
            <a:off x="7262825" y="527066"/>
            <a:ext cx="4227869"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3200">
                <a:solidFill>
                  <a:srgbClr val="7F6000"/>
                </a:solidFill>
                <a:latin typeface="Calibri"/>
                <a:ea typeface="Calibri"/>
                <a:cs typeface="Calibri"/>
                <a:sym typeface="Calibri"/>
              </a:rPr>
              <a:t>Global</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8" name="Shape 328"/>
        <p:cNvGrpSpPr/>
        <p:nvPr/>
      </p:nvGrpSpPr>
      <p:grpSpPr>
        <a:xfrm>
          <a:off x="0" y="0"/>
          <a:ext cx="0" cy="0"/>
          <a:chOff x="0" y="0"/>
          <a:chExt cx="0" cy="0"/>
        </a:xfrm>
      </p:grpSpPr>
      <p:pic>
        <p:nvPicPr>
          <p:cNvPr id="329" name="Shape 329"/>
          <p:cNvPicPr preferRelativeResize="0"/>
          <p:nvPr/>
        </p:nvPicPr>
        <p:blipFill rotWithShape="1">
          <a:blip r:embed="rId3">
            <a:alphaModFix/>
          </a:blip>
          <a:srcRect b="0" l="0" r="0" t="0"/>
          <a:stretch/>
        </p:blipFill>
        <p:spPr>
          <a:xfrm>
            <a:off x="-709612" y="-385762"/>
            <a:ext cx="13611225" cy="7629524"/>
          </a:xfrm>
          <a:prstGeom prst="rect">
            <a:avLst/>
          </a:prstGeom>
          <a:noFill/>
          <a:ln>
            <a:noFill/>
          </a:ln>
        </p:spPr>
      </p:pic>
      <p:sp>
        <p:nvSpPr>
          <p:cNvPr id="330" name="Shape 330"/>
          <p:cNvSpPr/>
          <p:nvPr/>
        </p:nvSpPr>
        <p:spPr>
          <a:xfrm>
            <a:off x="2239968" y="1166841"/>
            <a:ext cx="7541341" cy="4524315"/>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lang="fr-FR" sz="9600">
                <a:solidFill>
                  <a:srgbClr val="D8D8D8"/>
                </a:solidFill>
                <a:latin typeface="Calibri"/>
                <a:ea typeface="Calibri"/>
                <a:cs typeface="Calibri"/>
                <a:sym typeface="Calibri"/>
              </a:rPr>
              <a:t>Exécutions </a:t>
            </a:r>
          </a:p>
          <a:p>
            <a:pPr indent="0" lvl="0" marL="0" marR="0" rtl="0" algn="ctr">
              <a:spcBef>
                <a:spcPts val="0"/>
              </a:spcBef>
              <a:buSzPct val="25000"/>
              <a:buNone/>
            </a:pPr>
            <a:r>
              <a:rPr lang="fr-FR" sz="9600">
                <a:solidFill>
                  <a:srgbClr val="D8D8D8"/>
                </a:solidFill>
                <a:latin typeface="Calibri"/>
                <a:ea typeface="Calibri"/>
                <a:cs typeface="Calibri"/>
                <a:sym typeface="Calibri"/>
              </a:rPr>
              <a:t>&amp; </a:t>
            </a:r>
          </a:p>
          <a:p>
            <a:pPr indent="0" lvl="0" marL="0" marR="0" rtl="0" algn="ctr">
              <a:spcBef>
                <a:spcPts val="0"/>
              </a:spcBef>
              <a:buSzPct val="25000"/>
              <a:buNone/>
            </a:pPr>
            <a:r>
              <a:rPr lang="fr-FR" sz="9600">
                <a:solidFill>
                  <a:srgbClr val="D8D8D8"/>
                </a:solidFill>
                <a:latin typeface="Calibri"/>
                <a:ea typeface="Calibri"/>
                <a:cs typeface="Calibri"/>
                <a:sym typeface="Calibri"/>
              </a:rPr>
              <a:t>Raports</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4" name="Shape 334"/>
        <p:cNvGrpSpPr/>
        <p:nvPr/>
      </p:nvGrpSpPr>
      <p:grpSpPr>
        <a:xfrm>
          <a:off x="0" y="0"/>
          <a:ext cx="0" cy="0"/>
          <a:chOff x="0" y="0"/>
          <a:chExt cx="0" cy="0"/>
        </a:xfrm>
      </p:grpSpPr>
      <p:pic>
        <p:nvPicPr>
          <p:cNvPr id="335" name="Shape 335"/>
          <p:cNvPicPr preferRelativeResize="0"/>
          <p:nvPr/>
        </p:nvPicPr>
        <p:blipFill rotWithShape="1">
          <a:blip r:embed="rId3">
            <a:alphaModFix/>
          </a:blip>
          <a:srcRect b="0" l="0" r="0" t="0"/>
          <a:stretch/>
        </p:blipFill>
        <p:spPr>
          <a:xfrm>
            <a:off x="0" y="0"/>
            <a:ext cx="12241234" cy="6951406"/>
          </a:xfrm>
          <a:prstGeom prst="rect">
            <a:avLst/>
          </a:prstGeom>
          <a:noFill/>
          <a:ln>
            <a:noFill/>
          </a:ln>
        </p:spPr>
      </p:pic>
      <p:sp>
        <p:nvSpPr>
          <p:cNvPr id="336" name="Shape 336"/>
          <p:cNvSpPr txBox="1"/>
          <p:nvPr/>
        </p:nvSpPr>
        <p:spPr>
          <a:xfrm>
            <a:off x="4685107" y="-88490"/>
            <a:ext cx="3485499" cy="120032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5400">
                <a:solidFill>
                  <a:srgbClr val="BFBFBF"/>
                </a:solidFill>
                <a:latin typeface="Impact"/>
                <a:ea typeface="Impact"/>
                <a:cs typeface="Impact"/>
                <a:sym typeface="Impact"/>
              </a:rPr>
              <a:t>Execution</a:t>
            </a:r>
          </a:p>
          <a:p>
            <a:pPr indent="0" lvl="0" marL="0" marR="0" rtl="0" algn="l">
              <a:spcBef>
                <a:spcPts val="0"/>
              </a:spcBef>
              <a:buNone/>
            </a:pPr>
            <a:r>
              <a:t/>
            </a:r>
            <a:endParaRPr sz="1800">
              <a:solidFill>
                <a:schemeClr val="dk1"/>
              </a:solidFill>
              <a:latin typeface="Calibri"/>
              <a:ea typeface="Calibri"/>
              <a:cs typeface="Calibri"/>
              <a:sym typeface="Calibri"/>
            </a:endParaRPr>
          </a:p>
        </p:txBody>
      </p:sp>
      <p:sp>
        <p:nvSpPr>
          <p:cNvPr id="337" name="Shape 337"/>
          <p:cNvSpPr txBox="1"/>
          <p:nvPr/>
        </p:nvSpPr>
        <p:spPr>
          <a:xfrm>
            <a:off x="7256204" y="615554"/>
            <a:ext cx="4227869"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3200">
                <a:solidFill>
                  <a:srgbClr val="7F6000"/>
                </a:solidFill>
                <a:latin typeface="Calibri"/>
                <a:ea typeface="Calibri"/>
                <a:cs typeface="Calibri"/>
                <a:sym typeface="Calibri"/>
              </a:rPr>
              <a:t>Local &amp; remote</a:t>
            </a:r>
          </a:p>
        </p:txBody>
      </p:sp>
      <p:pic>
        <p:nvPicPr>
          <p:cNvPr id="338" name="Shape 338"/>
          <p:cNvPicPr preferRelativeResize="0"/>
          <p:nvPr/>
        </p:nvPicPr>
        <p:blipFill rotWithShape="1">
          <a:blip r:embed="rId4">
            <a:alphaModFix/>
          </a:blip>
          <a:srcRect b="0" l="0" r="0" t="0"/>
          <a:stretch/>
        </p:blipFill>
        <p:spPr>
          <a:xfrm>
            <a:off x="2330550" y="2624291"/>
            <a:ext cx="628649" cy="70485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339" name="Shape 339"/>
          <p:cNvPicPr preferRelativeResize="0"/>
          <p:nvPr/>
        </p:nvPicPr>
        <p:blipFill rotWithShape="1">
          <a:blip r:embed="rId5">
            <a:alphaModFix/>
          </a:blip>
          <a:srcRect b="0" l="0" r="0" t="0"/>
          <a:stretch/>
        </p:blipFill>
        <p:spPr>
          <a:xfrm>
            <a:off x="10125842" y="4791046"/>
            <a:ext cx="1063266" cy="1135064"/>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340" name="Shape 340"/>
          <p:cNvPicPr preferRelativeResize="0"/>
          <p:nvPr/>
        </p:nvPicPr>
        <p:blipFill rotWithShape="1">
          <a:blip r:embed="rId6">
            <a:alphaModFix/>
          </a:blip>
          <a:srcRect b="0" l="0" r="0" t="0"/>
          <a:stretch/>
        </p:blipFill>
        <p:spPr>
          <a:xfrm>
            <a:off x="9232417" y="5137241"/>
            <a:ext cx="698163" cy="829864"/>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341" name="Shape 341"/>
          <p:cNvPicPr preferRelativeResize="0"/>
          <p:nvPr/>
        </p:nvPicPr>
        <p:blipFill rotWithShape="1">
          <a:blip r:embed="rId7">
            <a:alphaModFix/>
          </a:blip>
          <a:srcRect b="0" l="0" r="0" t="0"/>
          <a:stretch/>
        </p:blipFill>
        <p:spPr>
          <a:xfrm>
            <a:off x="8449257" y="5358580"/>
            <a:ext cx="489574" cy="643333"/>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342" name="Shape 342"/>
          <p:cNvSpPr txBox="1"/>
          <p:nvPr/>
        </p:nvSpPr>
        <p:spPr>
          <a:xfrm>
            <a:off x="2330550" y="1631216"/>
            <a:ext cx="2703871" cy="52321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2800">
                <a:solidFill>
                  <a:srgbClr val="7F7F7F"/>
                </a:solidFill>
                <a:latin typeface="Calibri"/>
                <a:ea typeface="Calibri"/>
                <a:cs typeface="Calibri"/>
                <a:sym typeface="Calibri"/>
              </a:rPr>
              <a:t>Local</a:t>
            </a:r>
          </a:p>
        </p:txBody>
      </p:sp>
      <p:sp>
        <p:nvSpPr>
          <p:cNvPr id="343" name="Shape 343"/>
          <p:cNvSpPr txBox="1"/>
          <p:nvPr/>
        </p:nvSpPr>
        <p:spPr>
          <a:xfrm>
            <a:off x="8449257" y="1631216"/>
            <a:ext cx="3077497" cy="52321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2800">
                <a:solidFill>
                  <a:srgbClr val="7F7F7F"/>
                </a:solidFill>
                <a:latin typeface="Calibri"/>
                <a:ea typeface="Calibri"/>
                <a:cs typeface="Calibri"/>
                <a:sym typeface="Calibri"/>
              </a:rPr>
              <a:t>Remote</a:t>
            </a:r>
          </a:p>
        </p:txBody>
      </p:sp>
      <p:pic>
        <p:nvPicPr>
          <p:cNvPr descr="Afficher l'image d'origine" id="344" name="Shape 344"/>
          <p:cNvPicPr preferRelativeResize="0"/>
          <p:nvPr/>
        </p:nvPicPr>
        <p:blipFill rotWithShape="1">
          <a:blip r:embed="rId8">
            <a:alphaModFix/>
          </a:blip>
          <a:srcRect b="0" l="0" r="0" t="0"/>
          <a:stretch/>
        </p:blipFill>
        <p:spPr>
          <a:xfrm>
            <a:off x="5445691" y="3258374"/>
            <a:ext cx="773247" cy="773247"/>
          </a:xfrm>
          <a:prstGeom prst="rect">
            <a:avLst/>
          </a:prstGeom>
          <a:noFill/>
          <a:ln>
            <a:noFill/>
          </a:ln>
        </p:spPr>
      </p:pic>
      <p:pic>
        <p:nvPicPr>
          <p:cNvPr id="345" name="Shape 345"/>
          <p:cNvPicPr preferRelativeResize="0"/>
          <p:nvPr/>
        </p:nvPicPr>
        <p:blipFill rotWithShape="1">
          <a:blip r:embed="rId5">
            <a:alphaModFix/>
          </a:blip>
          <a:srcRect b="0" l="0" r="0" t="0"/>
          <a:stretch/>
        </p:blipFill>
        <p:spPr>
          <a:xfrm>
            <a:off x="3154744" y="4785735"/>
            <a:ext cx="1063266" cy="1135064"/>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346" name="Shape 346"/>
          <p:cNvPicPr preferRelativeResize="0"/>
          <p:nvPr/>
        </p:nvPicPr>
        <p:blipFill rotWithShape="1">
          <a:blip r:embed="rId6">
            <a:alphaModFix/>
          </a:blip>
          <a:srcRect b="0" l="0" r="0" t="0"/>
          <a:stretch/>
        </p:blipFill>
        <p:spPr>
          <a:xfrm>
            <a:off x="2261319" y="5131928"/>
            <a:ext cx="698163" cy="829864"/>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347" name="Shape 347"/>
          <p:cNvPicPr preferRelativeResize="0"/>
          <p:nvPr/>
        </p:nvPicPr>
        <p:blipFill rotWithShape="1">
          <a:blip r:embed="rId7">
            <a:alphaModFix/>
          </a:blip>
          <a:srcRect b="0" l="0" r="0" t="0"/>
          <a:stretch/>
        </p:blipFill>
        <p:spPr>
          <a:xfrm>
            <a:off x="1478159" y="5353267"/>
            <a:ext cx="489574" cy="643333"/>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348" name="Shape 348"/>
          <p:cNvSpPr txBox="1"/>
          <p:nvPr/>
        </p:nvSpPr>
        <p:spPr>
          <a:xfrm>
            <a:off x="6007580" y="3721678"/>
            <a:ext cx="668594"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1800">
                <a:solidFill>
                  <a:srgbClr val="AEABAB"/>
                </a:solidFill>
                <a:latin typeface="Calibri"/>
                <a:ea typeface="Calibri"/>
                <a:cs typeface="Calibri"/>
                <a:sym typeface="Calibri"/>
              </a:rPr>
              <a:t>Git</a:t>
            </a:r>
          </a:p>
        </p:txBody>
      </p:sp>
      <p:pic>
        <p:nvPicPr>
          <p:cNvPr descr="Afficher l'image d'origine" id="349" name="Shape 349"/>
          <p:cNvPicPr preferRelativeResize="0"/>
          <p:nvPr/>
        </p:nvPicPr>
        <p:blipFill rotWithShape="1">
          <a:blip r:embed="rId9">
            <a:alphaModFix/>
          </a:blip>
          <a:srcRect b="0" l="0" r="0" t="0"/>
          <a:stretch/>
        </p:blipFill>
        <p:spPr>
          <a:xfrm>
            <a:off x="8989139" y="2710741"/>
            <a:ext cx="675970" cy="76200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350" name="Shape 350"/>
          <p:cNvSpPr txBox="1"/>
          <p:nvPr/>
        </p:nvSpPr>
        <p:spPr>
          <a:xfrm>
            <a:off x="9763431" y="3077497"/>
            <a:ext cx="1179871"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1800">
                <a:solidFill>
                  <a:srgbClr val="AEABAB"/>
                </a:solidFill>
                <a:latin typeface="Calibri"/>
                <a:ea typeface="Calibri"/>
                <a:cs typeface="Calibri"/>
                <a:sym typeface="Calibri"/>
              </a:rPr>
              <a:t>Jenkins</a:t>
            </a:r>
          </a:p>
        </p:txBody>
      </p:sp>
      <p:sp>
        <p:nvSpPr>
          <p:cNvPr id="351" name="Shape 351"/>
          <p:cNvSpPr txBox="1"/>
          <p:nvPr/>
        </p:nvSpPr>
        <p:spPr>
          <a:xfrm>
            <a:off x="3057522" y="2959808"/>
            <a:ext cx="1397635"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1800">
                <a:solidFill>
                  <a:srgbClr val="AEABAB"/>
                </a:solidFill>
                <a:latin typeface="Calibri"/>
                <a:ea typeface="Calibri"/>
                <a:cs typeface="Calibri"/>
                <a:sym typeface="Calibri"/>
              </a:rPr>
              <a:t>Developer</a:t>
            </a:r>
          </a:p>
        </p:txBody>
      </p:sp>
      <p:cxnSp>
        <p:nvCxnSpPr>
          <p:cNvPr id="352" name="Shape 352"/>
          <p:cNvCxnSpPr/>
          <p:nvPr/>
        </p:nvCxnSpPr>
        <p:spPr>
          <a:xfrm flipH="1">
            <a:off x="5781364" y="1494503"/>
            <a:ext cx="88561" cy="4945626"/>
          </a:xfrm>
          <a:prstGeom prst="straightConnector1">
            <a:avLst/>
          </a:prstGeom>
          <a:noFill/>
          <a:ln cap="flat" cmpd="sng" w="12700">
            <a:solidFill>
              <a:srgbClr val="AEABAB"/>
            </a:solidFill>
            <a:prstDash val="dash"/>
            <a:miter/>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6" name="Shape 356"/>
        <p:cNvGrpSpPr/>
        <p:nvPr/>
      </p:nvGrpSpPr>
      <p:grpSpPr>
        <a:xfrm>
          <a:off x="0" y="0"/>
          <a:ext cx="0" cy="0"/>
          <a:chOff x="0" y="0"/>
          <a:chExt cx="0" cy="0"/>
        </a:xfrm>
      </p:grpSpPr>
      <p:pic>
        <p:nvPicPr>
          <p:cNvPr id="357" name="Shape 35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58" name="Shape 358"/>
          <p:cNvSpPr txBox="1"/>
          <p:nvPr/>
        </p:nvSpPr>
        <p:spPr>
          <a:xfrm>
            <a:off x="3932903" y="404320"/>
            <a:ext cx="5555226" cy="92332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5400">
                <a:solidFill>
                  <a:schemeClr val="lt1"/>
                </a:solidFill>
                <a:latin typeface="Batang"/>
                <a:ea typeface="Batang"/>
                <a:cs typeface="Batang"/>
                <a:sym typeface="Batang"/>
              </a:rPr>
              <a:t>Test Lab Design</a:t>
            </a:r>
          </a:p>
        </p:txBody>
      </p:sp>
      <p:sp>
        <p:nvSpPr>
          <p:cNvPr id="359" name="Shape 359"/>
          <p:cNvSpPr/>
          <p:nvPr/>
        </p:nvSpPr>
        <p:spPr>
          <a:xfrm>
            <a:off x="4060723" y="1710813"/>
            <a:ext cx="7167715" cy="4680156"/>
          </a:xfrm>
          <a:prstGeom prst="hexagon">
            <a:avLst>
              <a:gd fmla="val 25000" name="adj"/>
              <a:gd fmla="val 115470" name="vf"/>
            </a:avLst>
          </a:prstGeom>
          <a:noFill/>
          <a:ln cap="flat" cmpd="sng" w="66675">
            <a:solidFill>
              <a:schemeClr val="lt2"/>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pic>
        <p:nvPicPr>
          <p:cNvPr id="360" name="Shape 360"/>
          <p:cNvPicPr preferRelativeResize="0"/>
          <p:nvPr/>
        </p:nvPicPr>
        <p:blipFill rotWithShape="1">
          <a:blip r:embed="rId4">
            <a:alphaModFix/>
          </a:blip>
          <a:srcRect b="0" l="0" r="0" t="0"/>
          <a:stretch/>
        </p:blipFill>
        <p:spPr>
          <a:xfrm>
            <a:off x="8586911" y="4849178"/>
            <a:ext cx="1063266" cy="1135064"/>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361" name="Shape 361"/>
          <p:cNvPicPr preferRelativeResize="0"/>
          <p:nvPr/>
        </p:nvPicPr>
        <p:blipFill rotWithShape="1">
          <a:blip r:embed="rId5">
            <a:alphaModFix/>
          </a:blip>
          <a:srcRect b="0" l="0" r="0" t="0"/>
          <a:stretch/>
        </p:blipFill>
        <p:spPr>
          <a:xfrm>
            <a:off x="6310489" y="5154380"/>
            <a:ext cx="698163" cy="829864"/>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362" name="Shape 362"/>
          <p:cNvPicPr preferRelativeResize="0"/>
          <p:nvPr/>
        </p:nvPicPr>
        <p:blipFill rotWithShape="1">
          <a:blip r:embed="rId6">
            <a:alphaModFix/>
          </a:blip>
          <a:srcRect b="0" l="0" r="0" t="0"/>
          <a:stretch/>
        </p:blipFill>
        <p:spPr>
          <a:xfrm>
            <a:off x="5668623" y="5340910"/>
            <a:ext cx="489574" cy="643333"/>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363" name="Shape 363"/>
          <p:cNvPicPr preferRelativeResize="0"/>
          <p:nvPr/>
        </p:nvPicPr>
        <p:blipFill rotWithShape="1">
          <a:blip r:embed="rId5">
            <a:alphaModFix/>
          </a:blip>
          <a:srcRect b="0" l="0" r="0" t="0"/>
          <a:stretch/>
        </p:blipFill>
        <p:spPr>
          <a:xfrm>
            <a:off x="9459371" y="5605039"/>
            <a:ext cx="471209" cy="453599"/>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364" name="Shape 364"/>
          <p:cNvPicPr preferRelativeResize="0"/>
          <p:nvPr/>
        </p:nvPicPr>
        <p:blipFill rotWithShape="1">
          <a:blip r:embed="rId6">
            <a:alphaModFix/>
          </a:blip>
          <a:srcRect b="0" l="0" r="0" t="0"/>
          <a:stretch/>
        </p:blipFill>
        <p:spPr>
          <a:xfrm>
            <a:off x="9694975" y="5790848"/>
            <a:ext cx="294348" cy="386792"/>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descr="Afficher l'image d'origine" id="365" name="Shape 365"/>
          <p:cNvPicPr preferRelativeResize="0"/>
          <p:nvPr/>
        </p:nvPicPr>
        <p:blipFill rotWithShape="1">
          <a:blip r:embed="rId7">
            <a:alphaModFix/>
          </a:blip>
          <a:srcRect b="0" l="0" r="0" t="0"/>
          <a:stretch/>
        </p:blipFill>
        <p:spPr>
          <a:xfrm>
            <a:off x="8642971" y="4010791"/>
            <a:ext cx="816401" cy="738842"/>
          </a:xfrm>
          <a:prstGeom prst="rect">
            <a:avLst/>
          </a:prstGeom>
          <a:noFill/>
          <a:ln>
            <a:noFill/>
          </a:ln>
        </p:spPr>
      </p:pic>
      <p:grpSp>
        <p:nvGrpSpPr>
          <p:cNvPr id="366" name="Shape 366"/>
          <p:cNvGrpSpPr/>
          <p:nvPr/>
        </p:nvGrpSpPr>
        <p:grpSpPr>
          <a:xfrm>
            <a:off x="5668624" y="3826507"/>
            <a:ext cx="1397538" cy="933882"/>
            <a:chOff x="5457294" y="3753466"/>
            <a:chExt cx="1397538" cy="933882"/>
          </a:xfrm>
        </p:grpSpPr>
        <p:pic>
          <p:nvPicPr>
            <p:cNvPr descr="Afficher l'image d'origine" id="367" name="Shape 367"/>
            <p:cNvPicPr preferRelativeResize="0"/>
            <p:nvPr/>
          </p:nvPicPr>
          <p:blipFill rotWithShape="1">
            <a:blip r:embed="rId8">
              <a:alphaModFix/>
            </a:blip>
            <a:srcRect b="0" l="0" r="0" t="0"/>
            <a:stretch/>
          </p:blipFill>
          <p:spPr>
            <a:xfrm>
              <a:off x="5723555" y="3818060"/>
              <a:ext cx="869288" cy="869288"/>
            </a:xfrm>
            <a:prstGeom prst="rect">
              <a:avLst/>
            </a:prstGeom>
            <a:noFill/>
            <a:ln>
              <a:noFill/>
            </a:ln>
          </p:spPr>
        </p:pic>
        <p:pic>
          <p:nvPicPr>
            <p:cNvPr id="368" name="Shape 368"/>
            <p:cNvPicPr preferRelativeResize="0"/>
            <p:nvPr/>
          </p:nvPicPr>
          <p:blipFill rotWithShape="1">
            <a:blip r:embed="rId9">
              <a:alphaModFix/>
            </a:blip>
            <a:srcRect b="0" l="0" r="0" t="0"/>
            <a:stretch/>
          </p:blipFill>
          <p:spPr>
            <a:xfrm>
              <a:off x="6464307" y="3755923"/>
              <a:ext cx="390524" cy="609599"/>
            </a:xfrm>
            <a:prstGeom prst="rect">
              <a:avLst/>
            </a:prstGeom>
            <a:noFill/>
            <a:ln>
              <a:noFill/>
            </a:ln>
          </p:spPr>
        </p:pic>
        <p:pic>
          <p:nvPicPr>
            <p:cNvPr id="369" name="Shape 369"/>
            <p:cNvPicPr preferRelativeResize="0"/>
            <p:nvPr/>
          </p:nvPicPr>
          <p:blipFill rotWithShape="1">
            <a:blip r:embed="rId9">
              <a:alphaModFix/>
            </a:blip>
            <a:srcRect b="0" l="0" r="0" t="0"/>
            <a:stretch/>
          </p:blipFill>
          <p:spPr>
            <a:xfrm>
              <a:off x="5457294" y="3753466"/>
              <a:ext cx="390524" cy="609599"/>
            </a:xfrm>
            <a:prstGeom prst="rect">
              <a:avLst/>
            </a:prstGeom>
            <a:noFill/>
            <a:ln>
              <a:noFill/>
            </a:ln>
          </p:spPr>
        </p:pic>
      </p:grpSp>
      <p:pic>
        <p:nvPicPr>
          <p:cNvPr id="370" name="Shape 370"/>
          <p:cNvPicPr preferRelativeResize="0"/>
          <p:nvPr/>
        </p:nvPicPr>
        <p:blipFill rotWithShape="1">
          <a:blip r:embed="rId10">
            <a:alphaModFix/>
          </a:blip>
          <a:srcRect b="0" l="0" r="0" t="0"/>
          <a:stretch/>
        </p:blipFill>
        <p:spPr>
          <a:xfrm>
            <a:off x="7206370" y="2896600"/>
            <a:ext cx="876421" cy="75258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371" name="Shape 371"/>
          <p:cNvSpPr txBox="1"/>
          <p:nvPr/>
        </p:nvSpPr>
        <p:spPr>
          <a:xfrm>
            <a:off x="8031695" y="3091605"/>
            <a:ext cx="1222550"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1800">
                <a:solidFill>
                  <a:srgbClr val="D8D8D8"/>
                </a:solidFill>
                <a:latin typeface="Calibri"/>
                <a:ea typeface="Calibri"/>
                <a:cs typeface="Calibri"/>
                <a:sym typeface="Calibri"/>
              </a:rPr>
              <a:t>Grid</a:t>
            </a:r>
            <a:r>
              <a:rPr lang="fr-FR" sz="1800">
                <a:solidFill>
                  <a:srgbClr val="D8D8D8"/>
                </a:solidFill>
                <a:latin typeface="Calibri"/>
                <a:ea typeface="Calibri"/>
                <a:cs typeface="Calibri"/>
                <a:sym typeface="Calibri"/>
              </a:rPr>
              <a:t> </a:t>
            </a:r>
            <a:r>
              <a:rPr b="1" lang="fr-FR" sz="1800">
                <a:solidFill>
                  <a:srgbClr val="D8D8D8"/>
                </a:solidFill>
                <a:latin typeface="Calibri"/>
                <a:ea typeface="Calibri"/>
                <a:cs typeface="Calibri"/>
                <a:sym typeface="Calibri"/>
              </a:rPr>
              <a:t>Hub</a:t>
            </a:r>
          </a:p>
        </p:txBody>
      </p:sp>
      <p:pic>
        <p:nvPicPr>
          <p:cNvPr descr="Afficher l'image d'origine" id="372" name="Shape 372"/>
          <p:cNvPicPr preferRelativeResize="0"/>
          <p:nvPr/>
        </p:nvPicPr>
        <p:blipFill rotWithShape="1">
          <a:blip r:embed="rId11">
            <a:alphaModFix/>
          </a:blip>
          <a:srcRect b="0" l="0" r="0" t="0"/>
          <a:stretch/>
        </p:blipFill>
        <p:spPr>
          <a:xfrm>
            <a:off x="7271182" y="1921303"/>
            <a:ext cx="675970" cy="643807"/>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cxnSp>
        <p:nvCxnSpPr>
          <p:cNvPr id="373" name="Shape 373"/>
          <p:cNvCxnSpPr>
            <a:stCxn id="372" idx="2"/>
          </p:cNvCxnSpPr>
          <p:nvPr/>
        </p:nvCxnSpPr>
        <p:spPr>
          <a:xfrm>
            <a:off x="7609167" y="2565111"/>
            <a:ext cx="0" cy="355500"/>
          </a:xfrm>
          <a:prstGeom prst="straightConnector1">
            <a:avLst/>
          </a:prstGeom>
          <a:noFill/>
          <a:ln cap="flat" cmpd="sng" w="31750">
            <a:solidFill>
              <a:schemeClr val="accent1"/>
            </a:solidFill>
            <a:prstDash val="dash"/>
            <a:miter/>
            <a:headEnd len="med" w="med" type="none"/>
            <a:tailEnd len="med" w="med" type="none"/>
          </a:ln>
        </p:spPr>
      </p:cxnSp>
      <p:cxnSp>
        <p:nvCxnSpPr>
          <p:cNvPr id="374" name="Shape 374"/>
          <p:cNvCxnSpPr/>
          <p:nvPr/>
        </p:nvCxnSpPr>
        <p:spPr>
          <a:xfrm flipH="1">
            <a:off x="7644581" y="3649180"/>
            <a:ext cx="0" cy="467032"/>
          </a:xfrm>
          <a:prstGeom prst="straightConnector1">
            <a:avLst/>
          </a:prstGeom>
          <a:noFill/>
          <a:ln cap="flat" cmpd="sng" w="31750">
            <a:solidFill>
              <a:schemeClr val="accent1"/>
            </a:solidFill>
            <a:prstDash val="dash"/>
            <a:miter/>
            <a:headEnd len="med" w="med" type="none"/>
            <a:tailEnd len="med" w="med" type="none"/>
          </a:ln>
        </p:spPr>
      </p:cxnSp>
      <p:cxnSp>
        <p:nvCxnSpPr>
          <p:cNvPr id="375" name="Shape 375"/>
          <p:cNvCxnSpPr>
            <a:endCxn id="365" idx="1"/>
          </p:cNvCxnSpPr>
          <p:nvPr/>
        </p:nvCxnSpPr>
        <p:spPr>
          <a:xfrm>
            <a:off x="7667071" y="4131212"/>
            <a:ext cx="975900" cy="249000"/>
          </a:xfrm>
          <a:prstGeom prst="straightConnector1">
            <a:avLst/>
          </a:prstGeom>
          <a:noFill/>
          <a:ln cap="flat" cmpd="sng" w="28575">
            <a:solidFill>
              <a:schemeClr val="accent1"/>
            </a:solidFill>
            <a:prstDash val="dash"/>
            <a:miter/>
            <a:headEnd len="med" w="med" type="none"/>
            <a:tailEnd len="lg" w="lg" type="triangle"/>
          </a:ln>
        </p:spPr>
      </p:cxnSp>
      <p:cxnSp>
        <p:nvCxnSpPr>
          <p:cNvPr id="376" name="Shape 376"/>
          <p:cNvCxnSpPr/>
          <p:nvPr/>
        </p:nvCxnSpPr>
        <p:spPr>
          <a:xfrm flipH="1">
            <a:off x="6710516" y="4116212"/>
            <a:ext cx="934064" cy="270867"/>
          </a:xfrm>
          <a:prstGeom prst="straightConnector1">
            <a:avLst/>
          </a:prstGeom>
          <a:noFill/>
          <a:ln cap="flat" cmpd="sng" w="28575">
            <a:solidFill>
              <a:schemeClr val="accent1"/>
            </a:solidFill>
            <a:prstDash val="dash"/>
            <a:miter/>
            <a:headEnd len="med" w="med" type="none"/>
            <a:tailEnd len="lg" w="lg" type="triangle"/>
          </a:ln>
        </p:spPr>
      </p:cxnSp>
      <p:pic>
        <p:nvPicPr>
          <p:cNvPr descr="Afficher l'image d'origine" id="377" name="Shape 377"/>
          <p:cNvPicPr preferRelativeResize="0"/>
          <p:nvPr/>
        </p:nvPicPr>
        <p:blipFill rotWithShape="1">
          <a:blip r:embed="rId12">
            <a:alphaModFix/>
          </a:blip>
          <a:srcRect b="0" l="0" r="0" t="0"/>
          <a:stretch/>
        </p:blipFill>
        <p:spPr>
          <a:xfrm>
            <a:off x="9051171" y="1845831"/>
            <a:ext cx="773247" cy="773247"/>
          </a:xfrm>
          <a:prstGeom prst="rect">
            <a:avLst/>
          </a:prstGeom>
          <a:noFill/>
          <a:ln>
            <a:noFill/>
          </a:ln>
          <a:effectLst>
            <a:outerShdw blurRad="190500" rotWithShape="0" algn="tl">
              <a:srgbClr val="000000">
                <a:alpha val="69803"/>
              </a:srgbClr>
            </a:outerShdw>
          </a:effectLst>
        </p:spPr>
      </p:pic>
      <p:sp>
        <p:nvSpPr>
          <p:cNvPr id="378" name="Shape 378"/>
          <p:cNvSpPr txBox="1"/>
          <p:nvPr/>
        </p:nvSpPr>
        <p:spPr>
          <a:xfrm>
            <a:off x="9857835" y="1985750"/>
            <a:ext cx="668594"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1800">
                <a:solidFill>
                  <a:srgbClr val="D8D8D8"/>
                </a:solidFill>
                <a:latin typeface="Calibri"/>
                <a:ea typeface="Calibri"/>
                <a:cs typeface="Calibri"/>
                <a:sym typeface="Calibri"/>
              </a:rPr>
              <a:t>Git</a:t>
            </a:r>
          </a:p>
        </p:txBody>
      </p:sp>
      <p:cxnSp>
        <p:nvCxnSpPr>
          <p:cNvPr id="379" name="Shape 379"/>
          <p:cNvCxnSpPr>
            <a:stCxn id="372" idx="3"/>
            <a:endCxn id="377" idx="1"/>
          </p:cNvCxnSpPr>
          <p:nvPr/>
        </p:nvCxnSpPr>
        <p:spPr>
          <a:xfrm flipH="1" rot="10800000">
            <a:off x="7947153" y="2232407"/>
            <a:ext cx="1104000" cy="10800"/>
          </a:xfrm>
          <a:prstGeom prst="straightConnector1">
            <a:avLst/>
          </a:prstGeom>
          <a:noFill/>
          <a:ln cap="flat" cmpd="sng" w="31750">
            <a:solidFill>
              <a:schemeClr val="accent1"/>
            </a:solidFill>
            <a:prstDash val="dash"/>
            <a:miter/>
            <a:headEnd len="med" w="med" type="none"/>
            <a:tailEnd len="med" w="med" type="none"/>
          </a:ln>
        </p:spPr>
      </p:cxnSp>
      <p:sp>
        <p:nvSpPr>
          <p:cNvPr id="380" name="Shape 380"/>
          <p:cNvSpPr txBox="1"/>
          <p:nvPr/>
        </p:nvSpPr>
        <p:spPr>
          <a:xfrm>
            <a:off x="6389208" y="2036856"/>
            <a:ext cx="881972"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1800">
                <a:solidFill>
                  <a:srgbClr val="D8D8D8"/>
                </a:solidFill>
                <a:latin typeface="Calibri"/>
                <a:ea typeface="Calibri"/>
                <a:cs typeface="Calibri"/>
                <a:sym typeface="Calibri"/>
              </a:rPr>
              <a:t>Jenkins</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4" name="Shape 384"/>
        <p:cNvGrpSpPr/>
        <p:nvPr/>
      </p:nvGrpSpPr>
      <p:grpSpPr>
        <a:xfrm>
          <a:off x="0" y="0"/>
          <a:ext cx="0" cy="0"/>
          <a:chOff x="0" y="0"/>
          <a:chExt cx="0" cy="0"/>
        </a:xfrm>
      </p:grpSpPr>
      <p:pic>
        <p:nvPicPr>
          <p:cNvPr id="385" name="Shape 38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86" name="Shape 386"/>
          <p:cNvSpPr txBox="1"/>
          <p:nvPr/>
        </p:nvSpPr>
        <p:spPr>
          <a:xfrm>
            <a:off x="3763219" y="112090"/>
            <a:ext cx="7190726" cy="92332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5400">
                <a:solidFill>
                  <a:schemeClr val="lt1"/>
                </a:solidFill>
                <a:latin typeface="Batang"/>
                <a:ea typeface="Batang"/>
                <a:cs typeface="Batang"/>
                <a:sym typeface="Batang"/>
              </a:rPr>
              <a:t>Execution contexts</a:t>
            </a:r>
          </a:p>
        </p:txBody>
      </p:sp>
      <p:pic>
        <p:nvPicPr>
          <p:cNvPr id="387" name="Shape 387"/>
          <p:cNvPicPr preferRelativeResize="0"/>
          <p:nvPr/>
        </p:nvPicPr>
        <p:blipFill rotWithShape="1">
          <a:blip r:embed="rId4">
            <a:alphaModFix/>
          </a:blip>
          <a:srcRect b="0" l="0" r="0" t="0"/>
          <a:stretch/>
        </p:blipFill>
        <p:spPr>
          <a:xfrm>
            <a:off x="3585917" y="4619526"/>
            <a:ext cx="1278313" cy="1884969"/>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388" name="Shape 388"/>
          <p:cNvPicPr preferRelativeResize="0"/>
          <p:nvPr/>
        </p:nvPicPr>
        <p:blipFill rotWithShape="1">
          <a:blip r:embed="rId5">
            <a:alphaModFix/>
          </a:blip>
          <a:srcRect b="0" l="0" r="0" t="0"/>
          <a:stretch/>
        </p:blipFill>
        <p:spPr>
          <a:xfrm>
            <a:off x="6096000" y="1955934"/>
            <a:ext cx="1376312" cy="1743075"/>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389" name="Shape 389"/>
          <p:cNvPicPr preferRelativeResize="0"/>
          <p:nvPr/>
        </p:nvPicPr>
        <p:blipFill rotWithShape="1">
          <a:blip r:embed="rId6">
            <a:alphaModFix/>
          </a:blip>
          <a:srcRect b="0" l="0" r="0" t="0"/>
          <a:stretch/>
        </p:blipFill>
        <p:spPr>
          <a:xfrm>
            <a:off x="8738646" y="1955934"/>
            <a:ext cx="1404594" cy="1743075"/>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390" name="Shape 390"/>
          <p:cNvPicPr preferRelativeResize="0"/>
          <p:nvPr/>
        </p:nvPicPr>
        <p:blipFill rotWithShape="1">
          <a:blip r:embed="rId7">
            <a:alphaModFix/>
          </a:blip>
          <a:srcRect b="0" l="0" r="0" t="0"/>
          <a:stretch/>
        </p:blipFill>
        <p:spPr>
          <a:xfrm>
            <a:off x="6096000" y="4619526"/>
            <a:ext cx="1363449" cy="1884969"/>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391" name="Shape 391"/>
          <p:cNvPicPr preferRelativeResize="0"/>
          <p:nvPr/>
        </p:nvPicPr>
        <p:blipFill rotWithShape="1">
          <a:blip r:embed="rId8">
            <a:alphaModFix/>
          </a:blip>
          <a:srcRect b="0" l="0" r="0" t="0"/>
          <a:stretch/>
        </p:blipFill>
        <p:spPr>
          <a:xfrm>
            <a:off x="3585917" y="1955933"/>
            <a:ext cx="1278313" cy="1743075"/>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392" name="Shape 392"/>
          <p:cNvPicPr preferRelativeResize="0"/>
          <p:nvPr/>
        </p:nvPicPr>
        <p:blipFill rotWithShape="1">
          <a:blip r:embed="rId7">
            <a:alphaModFix/>
          </a:blip>
          <a:srcRect b="0" l="0" r="0" t="0"/>
          <a:stretch/>
        </p:blipFill>
        <p:spPr>
          <a:xfrm>
            <a:off x="8779792" y="4619526"/>
            <a:ext cx="1363449" cy="1884969"/>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393" name="Shape 393"/>
          <p:cNvSpPr/>
          <p:nvPr/>
        </p:nvSpPr>
        <p:spPr>
          <a:xfrm>
            <a:off x="8851768" y="4722828"/>
            <a:ext cx="1225485" cy="1652942"/>
          </a:xfrm>
          <a:prstGeom prst="rect">
            <a:avLst/>
          </a:prstGeom>
          <a:solidFill>
            <a:schemeClr val="lt1"/>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grpSp>
        <p:nvGrpSpPr>
          <p:cNvPr id="394" name="Shape 394"/>
          <p:cNvGrpSpPr/>
          <p:nvPr/>
        </p:nvGrpSpPr>
        <p:grpSpPr>
          <a:xfrm>
            <a:off x="8925656" y="4830619"/>
            <a:ext cx="1524017" cy="1454034"/>
            <a:chOff x="8851768" y="4830619"/>
            <a:chExt cx="1524017" cy="1454034"/>
          </a:xfrm>
        </p:grpSpPr>
        <p:pic>
          <p:nvPicPr>
            <p:cNvPr id="395" name="Shape 395"/>
            <p:cNvPicPr preferRelativeResize="0"/>
            <p:nvPr/>
          </p:nvPicPr>
          <p:blipFill rotWithShape="1">
            <a:blip r:embed="rId9">
              <a:alphaModFix/>
            </a:blip>
            <a:srcRect b="0" l="0" r="0" t="0"/>
            <a:stretch/>
          </p:blipFill>
          <p:spPr>
            <a:xfrm>
              <a:off x="8851768" y="4830619"/>
              <a:ext cx="471193" cy="53574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396" name="Shape 396"/>
            <p:cNvPicPr preferRelativeResize="0"/>
            <p:nvPr/>
          </p:nvPicPr>
          <p:blipFill rotWithShape="1">
            <a:blip r:embed="rId9">
              <a:alphaModFix/>
            </a:blip>
            <a:srcRect b="0" l="0" r="0" t="0"/>
            <a:stretch/>
          </p:blipFill>
          <p:spPr>
            <a:xfrm>
              <a:off x="9469446" y="4830619"/>
              <a:ext cx="471193" cy="53574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397" name="Shape 397"/>
            <p:cNvPicPr preferRelativeResize="0"/>
            <p:nvPr/>
          </p:nvPicPr>
          <p:blipFill rotWithShape="1">
            <a:blip r:embed="rId9">
              <a:alphaModFix/>
            </a:blip>
            <a:srcRect b="0" l="0" r="0" t="0"/>
            <a:stretch/>
          </p:blipFill>
          <p:spPr>
            <a:xfrm>
              <a:off x="8851768" y="5748914"/>
              <a:ext cx="471193" cy="53574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398" name="Shape 398"/>
            <p:cNvPicPr preferRelativeResize="0"/>
            <p:nvPr/>
          </p:nvPicPr>
          <p:blipFill rotWithShape="1">
            <a:blip r:embed="rId9">
              <a:alphaModFix/>
            </a:blip>
            <a:srcRect b="0" l="0" r="0" t="0"/>
            <a:stretch/>
          </p:blipFill>
          <p:spPr>
            <a:xfrm>
              <a:off x="9469446" y="5748914"/>
              <a:ext cx="471193" cy="53574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399" name="Shape 399"/>
            <p:cNvSpPr txBox="1"/>
            <p:nvPr/>
          </p:nvSpPr>
          <p:spPr>
            <a:xfrm>
              <a:off x="8906110" y="4967683"/>
              <a:ext cx="870292"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1100">
                  <a:solidFill>
                    <a:schemeClr val="lt1"/>
                  </a:solidFill>
                  <a:latin typeface="Calibri"/>
                  <a:ea typeface="Calibri"/>
                  <a:cs typeface="Calibri"/>
                  <a:sym typeface="Calibri"/>
                </a:rPr>
                <a:t>rec1</a:t>
              </a:r>
            </a:p>
          </p:txBody>
        </p:sp>
        <p:sp>
          <p:nvSpPr>
            <p:cNvPr id="400" name="Shape 400"/>
            <p:cNvSpPr txBox="1"/>
            <p:nvPr/>
          </p:nvSpPr>
          <p:spPr>
            <a:xfrm>
              <a:off x="9505492" y="4958464"/>
              <a:ext cx="870292"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1100">
                  <a:solidFill>
                    <a:schemeClr val="lt1"/>
                  </a:solidFill>
                  <a:latin typeface="Calibri"/>
                  <a:ea typeface="Calibri"/>
                  <a:cs typeface="Calibri"/>
                  <a:sym typeface="Calibri"/>
                </a:rPr>
                <a:t>rec3</a:t>
              </a:r>
            </a:p>
          </p:txBody>
        </p:sp>
        <p:sp>
          <p:nvSpPr>
            <p:cNvPr id="401" name="Shape 401"/>
            <p:cNvSpPr txBox="1"/>
            <p:nvPr/>
          </p:nvSpPr>
          <p:spPr>
            <a:xfrm>
              <a:off x="8887814" y="5877764"/>
              <a:ext cx="870292"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1100">
                  <a:solidFill>
                    <a:schemeClr val="lt1"/>
                  </a:solidFill>
                  <a:latin typeface="Calibri"/>
                  <a:ea typeface="Calibri"/>
                  <a:cs typeface="Calibri"/>
                  <a:sym typeface="Calibri"/>
                </a:rPr>
                <a:t>int1</a:t>
              </a:r>
            </a:p>
          </p:txBody>
        </p:sp>
        <p:sp>
          <p:nvSpPr>
            <p:cNvPr id="402" name="Shape 402"/>
            <p:cNvSpPr txBox="1"/>
            <p:nvPr/>
          </p:nvSpPr>
          <p:spPr>
            <a:xfrm>
              <a:off x="9505492" y="5865158"/>
              <a:ext cx="870292" cy="2616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1100">
                  <a:solidFill>
                    <a:schemeClr val="lt1"/>
                  </a:solidFill>
                  <a:latin typeface="Calibri"/>
                  <a:ea typeface="Calibri"/>
                  <a:cs typeface="Calibri"/>
                  <a:sym typeface="Calibri"/>
                </a:rPr>
                <a:t>int2</a:t>
              </a: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6" name="Shape 406"/>
        <p:cNvGrpSpPr/>
        <p:nvPr/>
      </p:nvGrpSpPr>
      <p:grpSpPr>
        <a:xfrm>
          <a:off x="0" y="0"/>
          <a:ext cx="0" cy="0"/>
          <a:chOff x="0" y="0"/>
          <a:chExt cx="0" cy="0"/>
        </a:xfrm>
      </p:grpSpPr>
      <p:pic>
        <p:nvPicPr>
          <p:cNvPr id="407" name="Shape 40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08" name="Shape 408"/>
          <p:cNvSpPr txBox="1"/>
          <p:nvPr/>
        </p:nvSpPr>
        <p:spPr>
          <a:xfrm>
            <a:off x="3340937" y="-40404"/>
            <a:ext cx="9136553" cy="1908215"/>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5400">
                <a:solidFill>
                  <a:srgbClr val="D0CECE"/>
                </a:solidFill>
                <a:latin typeface="Batang"/>
                <a:ea typeface="Batang"/>
                <a:cs typeface="Batang"/>
                <a:sym typeface="Batang"/>
              </a:rPr>
              <a:t>Example of AccorHotels</a:t>
            </a:r>
            <a:r>
              <a:rPr b="1" lang="fr-FR" sz="5400">
                <a:solidFill>
                  <a:schemeClr val="lt1"/>
                </a:solidFill>
                <a:latin typeface="Batang"/>
                <a:ea typeface="Batang"/>
                <a:cs typeface="Batang"/>
                <a:sym typeface="Batang"/>
              </a:rPr>
              <a:t>: </a:t>
            </a:r>
          </a:p>
          <a:p>
            <a:pPr indent="0" lvl="0" marL="0" marR="0" rtl="0" algn="l">
              <a:spcBef>
                <a:spcPts val="0"/>
              </a:spcBef>
              <a:buNone/>
            </a:pPr>
            <a:r>
              <a:t/>
            </a:r>
            <a:endParaRPr b="1" sz="3200">
              <a:solidFill>
                <a:schemeClr val="lt1"/>
              </a:solidFill>
              <a:latin typeface="Batang"/>
              <a:ea typeface="Batang"/>
              <a:cs typeface="Batang"/>
              <a:sym typeface="Batang"/>
            </a:endParaRPr>
          </a:p>
          <a:p>
            <a:pPr indent="0" lvl="0" marL="0" marR="0" rtl="0" algn="l">
              <a:spcBef>
                <a:spcPts val="0"/>
              </a:spcBef>
              <a:buSzPct val="25000"/>
              <a:buNone/>
            </a:pPr>
            <a:r>
              <a:rPr b="1" lang="fr-FR" sz="3200">
                <a:solidFill>
                  <a:schemeClr val="lt1"/>
                </a:solidFill>
                <a:latin typeface="Batang"/>
                <a:ea typeface="Batang"/>
                <a:cs typeface="Batang"/>
                <a:sym typeface="Batang"/>
              </a:rPr>
              <a:t>Test Count :</a:t>
            </a:r>
          </a:p>
        </p:txBody>
      </p:sp>
      <p:sp>
        <p:nvSpPr>
          <p:cNvPr id="409" name="Shape 409"/>
          <p:cNvSpPr/>
          <p:nvPr/>
        </p:nvSpPr>
        <p:spPr>
          <a:xfrm>
            <a:off x="3990183" y="2280358"/>
            <a:ext cx="7838100" cy="1969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lang="fr-FR" sz="2800">
                <a:solidFill>
                  <a:srgbClr val="F2F2F2"/>
                </a:solidFill>
                <a:latin typeface="Times New Roman"/>
                <a:ea typeface="Times New Roman"/>
                <a:cs typeface="Times New Roman"/>
                <a:sym typeface="Times New Roman"/>
              </a:rPr>
              <a:t>Expl : Total possible test execution for smartphone is: </a:t>
            </a:r>
          </a:p>
          <a:p>
            <a:pPr indent="0" lvl="0" marL="0" marR="0" rtl="0" algn="l">
              <a:spcBef>
                <a:spcPts val="1200"/>
              </a:spcBef>
              <a:spcAft>
                <a:spcPts val="0"/>
              </a:spcAft>
              <a:buSzPct val="25000"/>
              <a:buNone/>
            </a:pPr>
            <a:r>
              <a:rPr b="1" lang="fr-FR" sz="2800">
                <a:solidFill>
                  <a:srgbClr val="F2F2F2"/>
                </a:solidFill>
                <a:latin typeface="Times New Roman"/>
                <a:ea typeface="Times New Roman"/>
                <a:cs typeface="Times New Roman"/>
                <a:sym typeface="Times New Roman"/>
              </a:rPr>
              <a:t>            </a:t>
            </a:r>
            <a:r>
              <a:rPr b="1" lang="fr-FR" sz="1800">
                <a:solidFill>
                  <a:srgbClr val="F2F2F2"/>
                </a:solidFill>
                <a:latin typeface="Times New Roman"/>
                <a:ea typeface="Times New Roman"/>
                <a:cs typeface="Times New Roman"/>
                <a:sym typeface="Times New Roman"/>
              </a:rPr>
              <a:t>1 test X 7 brands x 18 langages = </a:t>
            </a:r>
            <a:r>
              <a:rPr b="1" lang="fr-FR" sz="1800">
                <a:solidFill>
                  <a:srgbClr val="FF0000"/>
                </a:solidFill>
                <a:latin typeface="Times New Roman"/>
                <a:ea typeface="Times New Roman"/>
                <a:cs typeface="Times New Roman"/>
                <a:sym typeface="Times New Roman"/>
              </a:rPr>
              <a:t>126 </a:t>
            </a:r>
            <a:r>
              <a:rPr b="1" lang="fr-FR" sz="1800">
                <a:solidFill>
                  <a:srgbClr val="F2F2F2"/>
                </a:solidFill>
                <a:latin typeface="Times New Roman"/>
                <a:ea typeface="Times New Roman"/>
                <a:cs typeface="Times New Roman"/>
                <a:sym typeface="Times New Roman"/>
              </a:rPr>
              <a:t>combinaisons</a:t>
            </a:r>
          </a:p>
          <a:p>
            <a:pPr indent="0" lvl="0" marL="0" marR="0" rtl="0" algn="l">
              <a:spcBef>
                <a:spcPts val="1200"/>
              </a:spcBef>
              <a:spcAft>
                <a:spcPts val="0"/>
              </a:spcAft>
              <a:buSzPct val="25000"/>
              <a:buNone/>
            </a:pPr>
            <a:r>
              <a:rPr b="1" lang="fr-FR" sz="1800">
                <a:solidFill>
                  <a:srgbClr val="F2F2F2"/>
                </a:solidFill>
                <a:latin typeface="Times New Roman"/>
                <a:ea typeface="Times New Roman"/>
                <a:cs typeface="Times New Roman"/>
                <a:sym typeface="Times New Roman"/>
              </a:rPr>
              <a:t>                  59 test x 126 combinaisons = </a:t>
            </a:r>
            <a:r>
              <a:rPr b="1" lang="fr-FR" sz="1800">
                <a:solidFill>
                  <a:srgbClr val="FF0000"/>
                </a:solidFill>
                <a:latin typeface="Times New Roman"/>
                <a:ea typeface="Times New Roman"/>
                <a:cs typeface="Times New Roman"/>
                <a:sym typeface="Times New Roman"/>
              </a:rPr>
              <a:t>7434 </a:t>
            </a:r>
            <a:r>
              <a:rPr b="1" lang="fr-FR" sz="1800">
                <a:solidFill>
                  <a:srgbClr val="F2F2F2"/>
                </a:solidFill>
                <a:latin typeface="Times New Roman"/>
                <a:ea typeface="Times New Roman"/>
                <a:cs typeface="Times New Roman"/>
                <a:sym typeface="Times New Roman"/>
              </a:rPr>
              <a:t>tests</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3" name="Shape 413"/>
        <p:cNvGrpSpPr/>
        <p:nvPr/>
      </p:nvGrpSpPr>
      <p:grpSpPr>
        <a:xfrm>
          <a:off x="0" y="0"/>
          <a:ext cx="0" cy="0"/>
          <a:chOff x="0" y="0"/>
          <a:chExt cx="0" cy="0"/>
        </a:xfrm>
      </p:grpSpPr>
      <p:pic>
        <p:nvPicPr>
          <p:cNvPr id="414" name="Shape 41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15" name="Shape 415"/>
          <p:cNvSpPr txBox="1"/>
          <p:nvPr/>
        </p:nvSpPr>
        <p:spPr>
          <a:xfrm>
            <a:off x="3325092" y="468004"/>
            <a:ext cx="9199418" cy="92332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5400">
                <a:solidFill>
                  <a:schemeClr val="lt1"/>
                </a:solidFill>
                <a:latin typeface="Batang"/>
                <a:ea typeface="Batang"/>
                <a:cs typeface="Batang"/>
                <a:sym typeface="Batang"/>
              </a:rPr>
              <a:t>Test Auto vs test Manual</a:t>
            </a:r>
          </a:p>
        </p:txBody>
      </p:sp>
      <p:sp>
        <p:nvSpPr>
          <p:cNvPr id="416" name="Shape 416"/>
          <p:cNvSpPr txBox="1"/>
          <p:nvPr/>
        </p:nvSpPr>
        <p:spPr>
          <a:xfrm>
            <a:off x="3823853" y="2782668"/>
            <a:ext cx="7656022" cy="2523768"/>
          </a:xfrm>
          <a:prstGeom prst="rect">
            <a:avLst/>
          </a:prstGeom>
          <a:noFill/>
          <a:ln>
            <a:noFill/>
          </a:ln>
        </p:spPr>
        <p:txBody>
          <a:bodyPr anchorCtr="0" anchor="t" bIns="45700" lIns="91425" rIns="91425" tIns="45700">
            <a:noAutofit/>
          </a:bodyPr>
          <a:lstStyle/>
          <a:p>
            <a:pPr indent="-285750" lvl="0" marL="285750" marR="0" rtl="0" algn="l">
              <a:spcBef>
                <a:spcPts val="0"/>
              </a:spcBef>
              <a:buClr>
                <a:srgbClr val="D8D8D8"/>
              </a:buClr>
              <a:buSzPct val="100000"/>
              <a:buFont typeface="Arial"/>
              <a:buChar char="•"/>
            </a:pPr>
            <a:r>
              <a:rPr b="1" lang="fr-FR" sz="2000">
                <a:solidFill>
                  <a:srgbClr val="D8D8D8"/>
                </a:solidFill>
                <a:latin typeface="Calibri"/>
                <a:ea typeface="Calibri"/>
                <a:cs typeface="Calibri"/>
                <a:sym typeface="Calibri"/>
              </a:rPr>
              <a:t>One testAuto = {testManual}</a:t>
            </a:r>
            <a:br>
              <a:rPr b="1" lang="fr-FR" sz="2000">
                <a:solidFill>
                  <a:srgbClr val="D8D8D8"/>
                </a:solidFill>
                <a:latin typeface="Calibri"/>
                <a:ea typeface="Calibri"/>
                <a:cs typeface="Calibri"/>
                <a:sym typeface="Calibri"/>
              </a:rPr>
            </a:br>
          </a:p>
          <a:p>
            <a:pPr indent="-285750" lvl="0" marL="285750" marR="0" rtl="0" algn="l">
              <a:spcBef>
                <a:spcPts val="0"/>
              </a:spcBef>
              <a:buClr>
                <a:srgbClr val="D8D8D8"/>
              </a:buClr>
              <a:buSzPct val="100000"/>
              <a:buFont typeface="Arial"/>
              <a:buChar char="•"/>
            </a:pPr>
            <a:r>
              <a:rPr b="1" lang="fr-FR" sz="2000">
                <a:solidFill>
                  <a:srgbClr val="D8D8D8"/>
                </a:solidFill>
                <a:latin typeface="Calibri"/>
                <a:ea typeface="Calibri"/>
                <a:cs typeface="Calibri"/>
                <a:sym typeface="Calibri"/>
              </a:rPr>
              <a:t>One testAuto can cover a bigger functional area than a testManual</a:t>
            </a:r>
          </a:p>
          <a:p>
            <a:pPr indent="-285750" lvl="0" marL="285750" marR="0" rtl="0" algn="l">
              <a:spcBef>
                <a:spcPts val="0"/>
              </a:spcBef>
              <a:buClr>
                <a:schemeClr val="dk1"/>
              </a:buClr>
              <a:buFont typeface="Arial"/>
              <a:buNone/>
            </a:pPr>
            <a:r>
              <a:t/>
            </a:r>
            <a:endParaRPr b="1" sz="2000">
              <a:solidFill>
                <a:srgbClr val="D8D8D8"/>
              </a:solidFill>
              <a:latin typeface="Calibri"/>
              <a:ea typeface="Calibri"/>
              <a:cs typeface="Calibri"/>
              <a:sym typeface="Calibri"/>
            </a:endParaRPr>
          </a:p>
          <a:p>
            <a:pPr indent="-285750" lvl="0" marL="285750" marR="0" rtl="0" algn="l">
              <a:spcBef>
                <a:spcPts val="0"/>
              </a:spcBef>
              <a:buClr>
                <a:srgbClr val="D8D8D8"/>
              </a:buClr>
              <a:buSzPct val="100000"/>
              <a:buFont typeface="Arial"/>
              <a:buChar char="•"/>
            </a:pPr>
            <a:r>
              <a:rPr b="1" lang="fr-FR" sz="2000">
                <a:solidFill>
                  <a:srgbClr val="D8D8D8"/>
                </a:solidFill>
                <a:latin typeface="Calibri"/>
                <a:ea typeface="Calibri"/>
                <a:cs typeface="Calibri"/>
                <a:sym typeface="Calibri"/>
              </a:rPr>
              <a:t>Env validation before open envs for testing</a:t>
            </a:r>
          </a:p>
          <a:p>
            <a:pPr indent="-285750" lvl="0" marL="285750" marR="0" rtl="0" algn="l">
              <a:spcBef>
                <a:spcPts val="0"/>
              </a:spcBef>
              <a:buClr>
                <a:schemeClr val="dk1"/>
              </a:buClr>
              <a:buFont typeface="Arial"/>
              <a:buNone/>
            </a:pPr>
            <a:r>
              <a:t/>
            </a:r>
            <a:endParaRPr b="1" sz="2000">
              <a:solidFill>
                <a:srgbClr val="D8D8D8"/>
              </a:solidFill>
              <a:latin typeface="Calibri"/>
              <a:ea typeface="Calibri"/>
              <a:cs typeface="Calibri"/>
              <a:sym typeface="Calibri"/>
            </a:endParaRPr>
          </a:p>
          <a:p>
            <a:pPr indent="-285750" lvl="0" marL="285750" marR="0" rtl="0" algn="l">
              <a:spcBef>
                <a:spcPts val="0"/>
              </a:spcBef>
              <a:buClr>
                <a:srgbClr val="D8D8D8"/>
              </a:buClr>
              <a:buSzPct val="100000"/>
              <a:buFont typeface="Arial"/>
              <a:buChar char="•"/>
            </a:pPr>
            <a:r>
              <a:rPr b="1" lang="fr-FR" sz="2000">
                <a:solidFill>
                  <a:srgbClr val="D8D8D8"/>
                </a:solidFill>
                <a:latin typeface="Calibri"/>
                <a:ea typeface="Calibri"/>
                <a:cs typeface="Calibri"/>
                <a:sym typeface="Calibri"/>
              </a:rPr>
              <a:t>Contribution of release validation</a:t>
            </a:r>
          </a:p>
          <a:p>
            <a:pPr indent="0" lvl="0" marL="0" marR="0" rtl="0" algn="l">
              <a:spcBef>
                <a:spcPts val="0"/>
              </a:spcBef>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0" name="Shape 420"/>
        <p:cNvGrpSpPr/>
        <p:nvPr/>
      </p:nvGrpSpPr>
      <p:grpSpPr>
        <a:xfrm>
          <a:off x="0" y="0"/>
          <a:ext cx="0" cy="0"/>
          <a:chOff x="0" y="0"/>
          <a:chExt cx="0" cy="0"/>
        </a:xfrm>
      </p:grpSpPr>
      <p:pic>
        <p:nvPicPr>
          <p:cNvPr id="421" name="Shape 421"/>
          <p:cNvPicPr preferRelativeResize="0"/>
          <p:nvPr/>
        </p:nvPicPr>
        <p:blipFill rotWithShape="1">
          <a:blip r:embed="rId3">
            <a:alphaModFix/>
          </a:blip>
          <a:srcRect b="0" l="0" r="0" t="0"/>
          <a:stretch/>
        </p:blipFill>
        <p:spPr>
          <a:xfrm>
            <a:off x="0" y="0"/>
            <a:ext cx="12241234" cy="6951406"/>
          </a:xfrm>
          <a:prstGeom prst="rect">
            <a:avLst/>
          </a:prstGeom>
          <a:noFill/>
          <a:ln>
            <a:noFill/>
          </a:ln>
        </p:spPr>
      </p:pic>
      <p:sp>
        <p:nvSpPr>
          <p:cNvPr id="422" name="Shape 422"/>
          <p:cNvSpPr txBox="1"/>
          <p:nvPr/>
        </p:nvSpPr>
        <p:spPr>
          <a:xfrm>
            <a:off x="4685107" y="-88490"/>
            <a:ext cx="3485499" cy="120032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5400">
                <a:solidFill>
                  <a:srgbClr val="BFBFBF"/>
                </a:solidFill>
                <a:latin typeface="Impact"/>
                <a:ea typeface="Impact"/>
                <a:cs typeface="Impact"/>
                <a:sym typeface="Impact"/>
              </a:rPr>
              <a:t>Reports</a:t>
            </a:r>
          </a:p>
          <a:p>
            <a:pPr indent="0" lvl="0" marL="0" marR="0" rtl="0" algn="l">
              <a:spcBef>
                <a:spcPts val="0"/>
              </a:spcBef>
              <a:buNone/>
            </a:pPr>
            <a:r>
              <a:t/>
            </a:r>
            <a:endParaRPr sz="1800">
              <a:solidFill>
                <a:schemeClr val="dk1"/>
              </a:solidFill>
              <a:latin typeface="Calibri"/>
              <a:ea typeface="Calibri"/>
              <a:cs typeface="Calibri"/>
              <a:sym typeface="Calibri"/>
            </a:endParaRPr>
          </a:p>
        </p:txBody>
      </p:sp>
      <p:sp>
        <p:nvSpPr>
          <p:cNvPr id="423" name="Shape 423"/>
          <p:cNvSpPr txBox="1"/>
          <p:nvPr/>
        </p:nvSpPr>
        <p:spPr>
          <a:xfrm>
            <a:off x="6381135" y="615554"/>
            <a:ext cx="5810864" cy="5847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3200">
                <a:solidFill>
                  <a:srgbClr val="7F6000"/>
                </a:solidFill>
                <a:latin typeface="Calibri"/>
                <a:ea typeface="Calibri"/>
                <a:cs typeface="Calibri"/>
                <a:sym typeface="Calibri"/>
              </a:rPr>
              <a:t>Documentation &amp; Extent report</a:t>
            </a:r>
          </a:p>
        </p:txBody>
      </p:sp>
      <p:pic>
        <p:nvPicPr>
          <p:cNvPr id="424" name="Shape 424"/>
          <p:cNvPicPr preferRelativeResize="0"/>
          <p:nvPr/>
        </p:nvPicPr>
        <p:blipFill rotWithShape="1">
          <a:blip r:embed="rId4">
            <a:alphaModFix/>
          </a:blip>
          <a:srcRect b="0" l="0" r="0" t="0"/>
          <a:stretch/>
        </p:blipFill>
        <p:spPr>
          <a:xfrm>
            <a:off x="3319250" y="2218360"/>
            <a:ext cx="702142" cy="599588"/>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425" name="Shape 425"/>
          <p:cNvPicPr preferRelativeResize="0"/>
          <p:nvPr/>
        </p:nvPicPr>
        <p:blipFill rotWithShape="1">
          <a:blip r:embed="rId5">
            <a:alphaModFix/>
          </a:blip>
          <a:srcRect b="0" l="0" r="0" t="0"/>
          <a:stretch/>
        </p:blipFill>
        <p:spPr>
          <a:xfrm>
            <a:off x="6646518" y="2941297"/>
            <a:ext cx="609685" cy="73206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426" name="Shape 426"/>
          <p:cNvPicPr preferRelativeResize="0"/>
          <p:nvPr/>
        </p:nvPicPr>
        <p:blipFill rotWithShape="1">
          <a:blip r:embed="rId6">
            <a:alphaModFix/>
          </a:blip>
          <a:srcRect b="0" l="0" r="0" t="0"/>
          <a:stretch/>
        </p:blipFill>
        <p:spPr>
          <a:xfrm>
            <a:off x="6646520" y="1975322"/>
            <a:ext cx="609685" cy="75942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427" name="Shape 427"/>
          <p:cNvPicPr preferRelativeResize="0"/>
          <p:nvPr/>
        </p:nvPicPr>
        <p:blipFill rotWithShape="1">
          <a:blip r:embed="rId7">
            <a:alphaModFix/>
          </a:blip>
          <a:srcRect b="0" l="0" r="0" t="0"/>
          <a:stretch/>
        </p:blipFill>
        <p:spPr>
          <a:xfrm>
            <a:off x="3319251" y="4749707"/>
            <a:ext cx="702142" cy="629263"/>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428" name="Shape 428"/>
          <p:cNvPicPr preferRelativeResize="0"/>
          <p:nvPr/>
        </p:nvPicPr>
        <p:blipFill rotWithShape="1">
          <a:blip r:embed="rId8">
            <a:alphaModFix/>
          </a:blip>
          <a:srcRect b="0" l="0" r="0" t="0"/>
          <a:stretch/>
        </p:blipFill>
        <p:spPr>
          <a:xfrm>
            <a:off x="6646517" y="4831237"/>
            <a:ext cx="609685" cy="727181"/>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429" name="Shape 429"/>
          <p:cNvPicPr preferRelativeResize="0"/>
          <p:nvPr/>
        </p:nvPicPr>
        <p:blipFill rotWithShape="1">
          <a:blip r:embed="rId9">
            <a:alphaModFix/>
          </a:blip>
          <a:srcRect b="0" l="0" r="0" t="0"/>
          <a:stretch/>
        </p:blipFill>
        <p:spPr>
          <a:xfrm>
            <a:off x="7166860" y="4500935"/>
            <a:ext cx="350649" cy="388238"/>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430" name="Shape 430"/>
          <p:cNvPicPr preferRelativeResize="0"/>
          <p:nvPr/>
        </p:nvPicPr>
        <p:blipFill rotWithShape="1">
          <a:blip r:embed="rId10">
            <a:alphaModFix/>
          </a:blip>
          <a:srcRect b="0" l="0" r="0" t="0"/>
          <a:stretch/>
        </p:blipFill>
        <p:spPr>
          <a:xfrm>
            <a:off x="996811" y="3211978"/>
            <a:ext cx="702142" cy="619211"/>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431" name="Shape 431"/>
          <p:cNvSpPr txBox="1"/>
          <p:nvPr/>
        </p:nvSpPr>
        <p:spPr>
          <a:xfrm>
            <a:off x="898851" y="3823796"/>
            <a:ext cx="1264607" cy="3385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1600">
                <a:solidFill>
                  <a:srgbClr val="595959"/>
                </a:solidFill>
                <a:latin typeface="Calibri"/>
                <a:ea typeface="Calibri"/>
                <a:cs typeface="Calibri"/>
                <a:sym typeface="Calibri"/>
              </a:rPr>
              <a:t>Execution</a:t>
            </a:r>
          </a:p>
        </p:txBody>
      </p:sp>
      <p:sp>
        <p:nvSpPr>
          <p:cNvPr id="432" name="Shape 432"/>
          <p:cNvSpPr txBox="1"/>
          <p:nvPr/>
        </p:nvSpPr>
        <p:spPr>
          <a:xfrm>
            <a:off x="3375712" y="2803652"/>
            <a:ext cx="1264607" cy="3385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1600">
                <a:solidFill>
                  <a:srgbClr val="595959"/>
                </a:solidFill>
                <a:latin typeface="Calibri"/>
                <a:ea typeface="Calibri"/>
                <a:cs typeface="Calibri"/>
                <a:sym typeface="Calibri"/>
              </a:rPr>
              <a:t>Logs</a:t>
            </a:r>
          </a:p>
        </p:txBody>
      </p:sp>
      <p:sp>
        <p:nvSpPr>
          <p:cNvPr id="433" name="Shape 433"/>
          <p:cNvSpPr txBox="1"/>
          <p:nvPr/>
        </p:nvSpPr>
        <p:spPr>
          <a:xfrm>
            <a:off x="3113798" y="5389142"/>
            <a:ext cx="1264607" cy="3385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1600">
                <a:solidFill>
                  <a:srgbClr val="595959"/>
                </a:solidFill>
                <a:latin typeface="Calibri"/>
                <a:ea typeface="Calibri"/>
                <a:cs typeface="Calibri"/>
                <a:sym typeface="Calibri"/>
              </a:rPr>
              <a:t>ScreenShots</a:t>
            </a:r>
          </a:p>
        </p:txBody>
      </p:sp>
      <p:sp>
        <p:nvSpPr>
          <p:cNvPr id="434" name="Shape 434"/>
          <p:cNvSpPr txBox="1"/>
          <p:nvPr/>
        </p:nvSpPr>
        <p:spPr>
          <a:xfrm>
            <a:off x="7396217" y="2115540"/>
            <a:ext cx="1736935" cy="3385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1600">
                <a:solidFill>
                  <a:srgbClr val="595959"/>
                </a:solidFill>
                <a:latin typeface="Calibri"/>
                <a:ea typeface="Calibri"/>
                <a:cs typeface="Calibri"/>
                <a:sym typeface="Calibri"/>
              </a:rPr>
              <a:t>Technical Doc</a:t>
            </a:r>
          </a:p>
        </p:txBody>
      </p:sp>
      <p:sp>
        <p:nvSpPr>
          <p:cNvPr id="435" name="Shape 435"/>
          <p:cNvSpPr txBox="1"/>
          <p:nvPr/>
        </p:nvSpPr>
        <p:spPr>
          <a:xfrm>
            <a:off x="7396217" y="3141693"/>
            <a:ext cx="1551137" cy="3385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1600">
                <a:solidFill>
                  <a:srgbClr val="595959"/>
                </a:solidFill>
                <a:latin typeface="Calibri"/>
                <a:ea typeface="Calibri"/>
                <a:cs typeface="Calibri"/>
                <a:sym typeface="Calibri"/>
              </a:rPr>
              <a:t>Functional Doc</a:t>
            </a:r>
          </a:p>
        </p:txBody>
      </p:sp>
      <p:sp>
        <p:nvSpPr>
          <p:cNvPr id="436" name="Shape 436"/>
          <p:cNvSpPr txBox="1"/>
          <p:nvPr/>
        </p:nvSpPr>
        <p:spPr>
          <a:xfrm>
            <a:off x="7396217" y="5137946"/>
            <a:ext cx="1551137" cy="3385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1600">
                <a:solidFill>
                  <a:srgbClr val="595959"/>
                </a:solidFill>
                <a:latin typeface="Calibri"/>
                <a:ea typeface="Calibri"/>
                <a:cs typeface="Calibri"/>
                <a:sym typeface="Calibri"/>
              </a:rPr>
              <a:t>ExtentReport</a:t>
            </a:r>
          </a:p>
        </p:txBody>
      </p:sp>
      <p:cxnSp>
        <p:nvCxnSpPr>
          <p:cNvPr id="437" name="Shape 437"/>
          <p:cNvCxnSpPr/>
          <p:nvPr/>
        </p:nvCxnSpPr>
        <p:spPr>
          <a:xfrm>
            <a:off x="2525494" y="1678025"/>
            <a:ext cx="19663" cy="4630097"/>
          </a:xfrm>
          <a:prstGeom prst="straightConnector1">
            <a:avLst/>
          </a:prstGeom>
          <a:noFill/>
          <a:ln cap="flat" cmpd="sng" w="15875">
            <a:solidFill>
              <a:srgbClr val="757070"/>
            </a:solidFill>
            <a:prstDash val="dash"/>
            <a:miter/>
            <a:headEnd len="med" w="med" type="none"/>
            <a:tailEnd len="med" w="med" type="none"/>
          </a:ln>
        </p:spPr>
      </p:cxnSp>
      <p:cxnSp>
        <p:nvCxnSpPr>
          <p:cNvPr id="438" name="Shape 438"/>
          <p:cNvCxnSpPr/>
          <p:nvPr/>
        </p:nvCxnSpPr>
        <p:spPr>
          <a:xfrm>
            <a:off x="5489578" y="1716573"/>
            <a:ext cx="19663" cy="4630097"/>
          </a:xfrm>
          <a:prstGeom prst="straightConnector1">
            <a:avLst/>
          </a:prstGeom>
          <a:noFill/>
          <a:ln cap="flat" cmpd="sng" w="15875">
            <a:solidFill>
              <a:srgbClr val="757070"/>
            </a:solidFill>
            <a:prstDash val="dash"/>
            <a:miter/>
            <a:headEnd len="med" w="med" type="none"/>
            <a:tailEnd len="med" w="med" type="none"/>
          </a:ln>
        </p:spPr>
      </p:cxnSp>
      <p:pic>
        <p:nvPicPr>
          <p:cNvPr id="439" name="Shape 439"/>
          <p:cNvPicPr preferRelativeResize="0"/>
          <p:nvPr/>
        </p:nvPicPr>
        <p:blipFill rotWithShape="1">
          <a:blip r:embed="rId11">
            <a:alphaModFix/>
          </a:blip>
          <a:srcRect b="0" l="0" r="0" t="0"/>
          <a:stretch/>
        </p:blipFill>
        <p:spPr>
          <a:xfrm>
            <a:off x="7450274" y="4749707"/>
            <a:ext cx="386876" cy="358005"/>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3" name="Shape 443"/>
        <p:cNvGrpSpPr/>
        <p:nvPr/>
      </p:nvGrpSpPr>
      <p:grpSpPr>
        <a:xfrm>
          <a:off x="0" y="0"/>
          <a:ext cx="0" cy="0"/>
          <a:chOff x="0" y="0"/>
          <a:chExt cx="0" cy="0"/>
        </a:xfrm>
      </p:grpSpPr>
      <p:pic>
        <p:nvPicPr>
          <p:cNvPr id="444" name="Shape 44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45" name="Shape 445"/>
          <p:cNvSpPr txBox="1"/>
          <p:nvPr/>
        </p:nvSpPr>
        <p:spPr>
          <a:xfrm>
            <a:off x="3952567" y="0"/>
            <a:ext cx="6725265" cy="92332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5400">
                <a:solidFill>
                  <a:schemeClr val="lt1"/>
                </a:solidFill>
                <a:latin typeface="Batang"/>
                <a:ea typeface="Batang"/>
                <a:cs typeface="Batang"/>
                <a:sym typeface="Batang"/>
              </a:rPr>
              <a:t>Documentation </a:t>
            </a:r>
          </a:p>
        </p:txBody>
      </p:sp>
      <p:pic>
        <p:nvPicPr>
          <p:cNvPr id="446" name="Shape 446"/>
          <p:cNvPicPr preferRelativeResize="0"/>
          <p:nvPr/>
        </p:nvPicPr>
        <p:blipFill rotWithShape="1">
          <a:blip r:embed="rId4">
            <a:alphaModFix/>
          </a:blip>
          <a:srcRect b="0" l="0" r="0" t="0"/>
          <a:stretch/>
        </p:blipFill>
        <p:spPr>
          <a:xfrm>
            <a:off x="3480682" y="1680800"/>
            <a:ext cx="8384932" cy="4272257"/>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0" name="Shape 450"/>
        <p:cNvGrpSpPr/>
        <p:nvPr/>
      </p:nvGrpSpPr>
      <p:grpSpPr>
        <a:xfrm>
          <a:off x="0" y="0"/>
          <a:ext cx="0" cy="0"/>
          <a:chOff x="0" y="0"/>
          <a:chExt cx="0" cy="0"/>
        </a:xfrm>
      </p:grpSpPr>
      <p:pic>
        <p:nvPicPr>
          <p:cNvPr id="451" name="Shape 451"/>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452" name="Shape 452"/>
          <p:cNvPicPr preferRelativeResize="0"/>
          <p:nvPr/>
        </p:nvPicPr>
        <p:blipFill rotWithShape="1">
          <a:blip r:embed="rId4">
            <a:alphaModFix/>
          </a:blip>
          <a:srcRect b="0" l="0" r="0" t="0"/>
          <a:stretch/>
        </p:blipFill>
        <p:spPr>
          <a:xfrm>
            <a:off x="3590473" y="923329"/>
            <a:ext cx="3893573" cy="5209943"/>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453" name="Shape 453"/>
          <p:cNvPicPr preferRelativeResize="0"/>
          <p:nvPr/>
        </p:nvPicPr>
        <p:blipFill rotWithShape="1">
          <a:blip r:embed="rId5">
            <a:alphaModFix/>
          </a:blip>
          <a:srcRect b="0" l="0" r="0" t="0"/>
          <a:stretch/>
        </p:blipFill>
        <p:spPr>
          <a:xfrm>
            <a:off x="8003457" y="824028"/>
            <a:ext cx="3893573" cy="5209943"/>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454" name="Shape 454"/>
          <p:cNvSpPr txBox="1"/>
          <p:nvPr/>
        </p:nvSpPr>
        <p:spPr>
          <a:xfrm>
            <a:off x="3814917" y="-117986"/>
            <a:ext cx="6725265" cy="92332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5400">
                <a:solidFill>
                  <a:schemeClr val="lt1"/>
                </a:solidFill>
                <a:latin typeface="Batang"/>
                <a:ea typeface="Batang"/>
                <a:cs typeface="Batang"/>
                <a:sym typeface="Batang"/>
              </a:rPr>
              <a:t>Extent Report</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 name="Shape 121"/>
        <p:cNvGrpSpPr/>
        <p:nvPr/>
      </p:nvGrpSpPr>
      <p:grpSpPr>
        <a:xfrm>
          <a:off x="0" y="0"/>
          <a:ext cx="0" cy="0"/>
          <a:chOff x="0" y="0"/>
          <a:chExt cx="0" cy="0"/>
        </a:xfrm>
      </p:grpSpPr>
      <p:pic>
        <p:nvPicPr>
          <p:cNvPr id="122" name="Shape 122"/>
          <p:cNvPicPr preferRelativeResize="0"/>
          <p:nvPr/>
        </p:nvPicPr>
        <p:blipFill rotWithShape="1">
          <a:blip r:embed="rId3">
            <a:alphaModFix/>
          </a:blip>
          <a:srcRect b="0" l="0" r="0" t="0"/>
          <a:stretch/>
        </p:blipFill>
        <p:spPr>
          <a:xfrm>
            <a:off x="-925921" y="-375930"/>
            <a:ext cx="13611225" cy="7629524"/>
          </a:xfrm>
          <a:prstGeom prst="rect">
            <a:avLst/>
          </a:prstGeom>
          <a:noFill/>
          <a:ln>
            <a:noFill/>
          </a:ln>
        </p:spPr>
      </p:pic>
      <p:sp>
        <p:nvSpPr>
          <p:cNvPr id="123" name="Shape 123"/>
          <p:cNvSpPr txBox="1"/>
          <p:nvPr/>
        </p:nvSpPr>
        <p:spPr>
          <a:xfrm>
            <a:off x="4286864" y="2369575"/>
            <a:ext cx="7767484" cy="14465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fr-FR" sz="8800">
                <a:solidFill>
                  <a:srgbClr val="BFBFBF"/>
                </a:solidFill>
                <a:latin typeface="Calibri"/>
                <a:ea typeface="Calibri"/>
                <a:cs typeface="Calibri"/>
                <a:sym typeface="Calibri"/>
              </a:rPr>
              <a:t>Context</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8" name="Shape 458"/>
        <p:cNvGrpSpPr/>
        <p:nvPr/>
      </p:nvGrpSpPr>
      <p:grpSpPr>
        <a:xfrm>
          <a:off x="0" y="0"/>
          <a:ext cx="0" cy="0"/>
          <a:chOff x="0" y="0"/>
          <a:chExt cx="0" cy="0"/>
        </a:xfrm>
      </p:grpSpPr>
      <p:pic>
        <p:nvPicPr>
          <p:cNvPr id="459" name="Shape 459"/>
          <p:cNvPicPr preferRelativeResize="0"/>
          <p:nvPr/>
        </p:nvPicPr>
        <p:blipFill rotWithShape="1">
          <a:blip r:embed="rId3">
            <a:alphaModFix/>
          </a:blip>
          <a:srcRect b="0" l="0" r="0" t="0"/>
          <a:stretch/>
        </p:blipFill>
        <p:spPr>
          <a:xfrm>
            <a:off x="-925921" y="-375930"/>
            <a:ext cx="13611225" cy="7629524"/>
          </a:xfrm>
          <a:prstGeom prst="rect">
            <a:avLst/>
          </a:prstGeom>
          <a:noFill/>
          <a:ln>
            <a:noFill/>
          </a:ln>
        </p:spPr>
      </p:pic>
      <p:sp>
        <p:nvSpPr>
          <p:cNvPr id="460" name="Shape 460"/>
          <p:cNvSpPr txBox="1"/>
          <p:nvPr/>
        </p:nvSpPr>
        <p:spPr>
          <a:xfrm>
            <a:off x="4424516" y="997975"/>
            <a:ext cx="7767484" cy="14465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fr-FR" sz="8800">
                <a:solidFill>
                  <a:srgbClr val="BFBFBF"/>
                </a:solidFill>
                <a:latin typeface="Calibri"/>
                <a:ea typeface="Calibri"/>
                <a:cs typeface="Calibri"/>
                <a:sym typeface="Calibri"/>
              </a:rPr>
              <a:t>Demo</a:t>
            </a:r>
          </a:p>
        </p:txBody>
      </p:sp>
      <p:pic>
        <p:nvPicPr>
          <p:cNvPr id="461" name="Shape 461"/>
          <p:cNvPicPr preferRelativeResize="0"/>
          <p:nvPr/>
        </p:nvPicPr>
        <p:blipFill rotWithShape="1">
          <a:blip r:embed="rId4">
            <a:alphaModFix/>
          </a:blip>
          <a:srcRect b="0" l="0" r="0" t="0"/>
          <a:stretch/>
        </p:blipFill>
        <p:spPr>
          <a:xfrm>
            <a:off x="1764890" y="2613858"/>
            <a:ext cx="8229600" cy="2802468"/>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5" name="Shape 465"/>
        <p:cNvGrpSpPr/>
        <p:nvPr/>
      </p:nvGrpSpPr>
      <p:grpSpPr>
        <a:xfrm>
          <a:off x="0" y="0"/>
          <a:ext cx="0" cy="0"/>
          <a:chOff x="0" y="0"/>
          <a:chExt cx="0" cy="0"/>
        </a:xfrm>
      </p:grpSpPr>
      <p:pic>
        <p:nvPicPr>
          <p:cNvPr id="466" name="Shape 46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67" name="Shape 467"/>
          <p:cNvSpPr txBox="1"/>
          <p:nvPr/>
        </p:nvSpPr>
        <p:spPr>
          <a:xfrm>
            <a:off x="4156364" y="1813172"/>
            <a:ext cx="4627418" cy="14465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8800">
                <a:solidFill>
                  <a:schemeClr val="lt1"/>
                </a:solidFill>
                <a:latin typeface="Calibri"/>
                <a:ea typeface="Calibri"/>
                <a:cs typeface="Calibri"/>
                <a:sym typeface="Calibri"/>
              </a:rPr>
              <a:t>Thanks</a:t>
            </a:r>
            <a:r>
              <a:rPr b="1" lang="fr-FR" sz="5400">
                <a:solidFill>
                  <a:schemeClr val="lt1"/>
                </a:solidFill>
                <a:latin typeface="Calibri"/>
                <a:ea typeface="Calibri"/>
                <a:cs typeface="Calibri"/>
                <a:sym typeface="Calibri"/>
              </a:rPr>
              <a:t>!</a:t>
            </a:r>
          </a:p>
        </p:txBody>
      </p:sp>
      <p:sp>
        <p:nvSpPr>
          <p:cNvPr id="468" name="Shape 468"/>
          <p:cNvSpPr txBox="1"/>
          <p:nvPr/>
        </p:nvSpPr>
        <p:spPr>
          <a:xfrm>
            <a:off x="4156364" y="2990417"/>
            <a:ext cx="3740727" cy="70788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4000">
                <a:solidFill>
                  <a:srgbClr val="BFBFBF"/>
                </a:solidFill>
                <a:latin typeface="Arimo"/>
                <a:ea typeface="Arimo"/>
                <a:cs typeface="Arimo"/>
                <a:sym typeface="Arimo"/>
              </a:rPr>
              <a:t>Any questions?</a:t>
            </a:r>
          </a:p>
        </p:txBody>
      </p:sp>
      <p:sp>
        <p:nvSpPr>
          <p:cNvPr id="469" name="Shape 469"/>
          <p:cNvSpPr txBox="1"/>
          <p:nvPr/>
        </p:nvSpPr>
        <p:spPr>
          <a:xfrm>
            <a:off x="7204364" y="4036857"/>
            <a:ext cx="2207490" cy="4001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2000">
                <a:solidFill>
                  <a:srgbClr val="F7CAAC"/>
                </a:solidFill>
                <a:latin typeface="Calibri"/>
                <a:ea typeface="Calibri"/>
                <a:cs typeface="Calibri"/>
                <a:sym typeface="Calibri"/>
              </a:rPr>
              <a:t>Moez Ben Aissa</a:t>
            </a:r>
          </a:p>
        </p:txBody>
      </p:sp>
      <p:sp>
        <p:nvSpPr>
          <p:cNvPr id="470" name="Shape 470"/>
          <p:cNvSpPr/>
          <p:nvPr/>
        </p:nvSpPr>
        <p:spPr>
          <a:xfrm>
            <a:off x="6697286" y="5533151"/>
            <a:ext cx="6096000" cy="646331"/>
          </a:xfrm>
          <a:prstGeom prst="rect">
            <a:avLst/>
          </a:prstGeom>
          <a:noFill/>
          <a:ln>
            <a:noFill/>
          </a:ln>
        </p:spPr>
        <p:txBody>
          <a:bodyPr anchorCtr="0" anchor="t" bIns="45700" lIns="91425" rIns="91425" tIns="45700">
            <a:noAutofit/>
          </a:bodyPr>
          <a:lstStyle/>
          <a:p>
            <a:pPr indent="-419100" lvl="0" marL="457200" marR="0" rtl="0" algn="l">
              <a:spcBef>
                <a:spcPts val="0"/>
              </a:spcBef>
              <a:spcAft>
                <a:spcPts val="0"/>
              </a:spcAft>
              <a:buClr>
                <a:schemeClr val="dk1"/>
              </a:buClr>
              <a:buSzPct val="100000"/>
              <a:buFont typeface="Arial"/>
              <a:buChar char="●"/>
            </a:pPr>
            <a:r>
              <a:rPr b="1" lang="fr-FR" sz="1800">
                <a:solidFill>
                  <a:schemeClr val="lt1"/>
                </a:solidFill>
                <a:latin typeface="Times New Roman"/>
                <a:ea typeface="Times New Roman"/>
                <a:cs typeface="Times New Roman"/>
                <a:sym typeface="Times New Roman"/>
              </a:rPr>
              <a:t>Email : moez.benaissa@gmail.com</a:t>
            </a:r>
          </a:p>
          <a:p>
            <a:pPr indent="-419100" lvl="0" marL="457200" marR="0" rtl="0" algn="l">
              <a:spcBef>
                <a:spcPts val="0"/>
              </a:spcBef>
              <a:buClr>
                <a:schemeClr val="dk1"/>
              </a:buClr>
              <a:buSzPct val="100000"/>
              <a:buFont typeface="Arial"/>
              <a:buChar char="●"/>
            </a:pPr>
            <a:r>
              <a:rPr b="1" lang="fr-FR" sz="1800">
                <a:solidFill>
                  <a:schemeClr val="lt1"/>
                </a:solidFill>
                <a:latin typeface="Times New Roman"/>
                <a:ea typeface="Times New Roman"/>
                <a:cs typeface="Times New Roman"/>
                <a:sym typeface="Times New Roman"/>
              </a:rPr>
              <a:t>Site : https://sites.google.com/site/moezbenaissa/</a:t>
            </a:r>
          </a:p>
        </p:txBody>
      </p:sp>
      <p:sp>
        <p:nvSpPr>
          <p:cNvPr id="471" name="Shape 471"/>
          <p:cNvSpPr txBox="1"/>
          <p:nvPr/>
        </p:nvSpPr>
        <p:spPr>
          <a:xfrm>
            <a:off x="6226232" y="5214103"/>
            <a:ext cx="1313410"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1800">
                <a:solidFill>
                  <a:srgbClr val="A5A5A5"/>
                </a:solidFill>
                <a:latin typeface="Calibri"/>
                <a:ea typeface="Calibri"/>
                <a:cs typeface="Calibri"/>
                <a:sym typeface="Calibri"/>
              </a:rPr>
              <a:t>Contact:</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5" name="Shape 475"/>
        <p:cNvGrpSpPr/>
        <p:nvPr/>
      </p:nvGrpSpPr>
      <p:grpSpPr>
        <a:xfrm>
          <a:off x="0" y="0"/>
          <a:ext cx="0" cy="0"/>
          <a:chOff x="0" y="0"/>
          <a:chExt cx="0" cy="0"/>
        </a:xfrm>
      </p:grpSpPr>
      <p:pic>
        <p:nvPicPr>
          <p:cNvPr id="476" name="Shape 476"/>
          <p:cNvPicPr preferRelativeResize="0"/>
          <p:nvPr/>
        </p:nvPicPr>
        <p:blipFill rotWithShape="1">
          <a:blip r:embed="rId3">
            <a:alphaModFix/>
          </a:blip>
          <a:srcRect b="0" l="0" r="0" t="0"/>
          <a:stretch/>
        </p:blipFill>
        <p:spPr>
          <a:xfrm>
            <a:off x="0" y="-68826"/>
            <a:ext cx="12192000" cy="6926826"/>
          </a:xfrm>
          <a:prstGeom prst="rect">
            <a:avLst/>
          </a:prstGeom>
          <a:noFill/>
          <a:ln>
            <a:noFill/>
          </a:ln>
        </p:spPr>
      </p:pic>
      <p:sp>
        <p:nvSpPr>
          <p:cNvPr id="477" name="Shape 477"/>
          <p:cNvSpPr txBox="1"/>
          <p:nvPr/>
        </p:nvSpPr>
        <p:spPr>
          <a:xfrm>
            <a:off x="4267200" y="88490"/>
            <a:ext cx="6046839" cy="92332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5400">
                <a:solidFill>
                  <a:schemeClr val="lt1"/>
                </a:solidFill>
                <a:latin typeface="Batang"/>
                <a:ea typeface="Batang"/>
                <a:cs typeface="Batang"/>
                <a:sym typeface="Batang"/>
              </a:rPr>
              <a:t>Execution context</a:t>
            </a:r>
          </a:p>
        </p:txBody>
      </p:sp>
      <p:pic>
        <p:nvPicPr>
          <p:cNvPr id="478" name="Shape 478"/>
          <p:cNvPicPr preferRelativeResize="0"/>
          <p:nvPr/>
        </p:nvPicPr>
        <p:blipFill rotWithShape="1">
          <a:blip r:embed="rId4">
            <a:alphaModFix/>
          </a:blip>
          <a:srcRect b="0" l="0" r="0" t="0"/>
          <a:stretch/>
        </p:blipFill>
        <p:spPr>
          <a:xfrm>
            <a:off x="6181837" y="4669028"/>
            <a:ext cx="1405545" cy="1603952"/>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479" name="Shape 479"/>
          <p:cNvPicPr preferRelativeResize="0"/>
          <p:nvPr/>
        </p:nvPicPr>
        <p:blipFill rotWithShape="1">
          <a:blip r:embed="rId5">
            <a:alphaModFix/>
          </a:blip>
          <a:srcRect b="0" l="0" r="0" t="0"/>
          <a:stretch/>
        </p:blipFill>
        <p:spPr>
          <a:xfrm>
            <a:off x="8692652" y="1927716"/>
            <a:ext cx="1405545" cy="1592232"/>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480" name="Shape 480"/>
          <p:cNvPicPr preferRelativeResize="0"/>
          <p:nvPr/>
        </p:nvPicPr>
        <p:blipFill rotWithShape="1">
          <a:blip r:embed="rId6">
            <a:alphaModFix/>
          </a:blip>
          <a:srcRect b="0" l="0" r="0" t="0"/>
          <a:stretch/>
        </p:blipFill>
        <p:spPr>
          <a:xfrm>
            <a:off x="3671021" y="4669028"/>
            <a:ext cx="1405545" cy="1603952"/>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481" name="Shape 481"/>
          <p:cNvPicPr preferRelativeResize="0"/>
          <p:nvPr/>
        </p:nvPicPr>
        <p:blipFill rotWithShape="1">
          <a:blip r:embed="rId7">
            <a:alphaModFix/>
          </a:blip>
          <a:srcRect b="0" l="0" r="0" t="0"/>
          <a:stretch/>
        </p:blipFill>
        <p:spPr>
          <a:xfrm>
            <a:off x="3671021" y="1927716"/>
            <a:ext cx="1405545" cy="1592232"/>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482" name="Shape 482"/>
          <p:cNvPicPr preferRelativeResize="0"/>
          <p:nvPr/>
        </p:nvPicPr>
        <p:blipFill rotWithShape="1">
          <a:blip r:embed="rId8">
            <a:alphaModFix/>
          </a:blip>
          <a:srcRect b="0" l="0" r="0" t="0"/>
          <a:stretch/>
        </p:blipFill>
        <p:spPr>
          <a:xfrm>
            <a:off x="6181837" y="1927716"/>
            <a:ext cx="1405545" cy="1592232"/>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483" name="Shape 483"/>
          <p:cNvPicPr preferRelativeResize="0"/>
          <p:nvPr/>
        </p:nvPicPr>
        <p:blipFill rotWithShape="1">
          <a:blip r:embed="rId5">
            <a:alphaModFix/>
          </a:blip>
          <a:srcRect b="0" l="0" r="0" t="0"/>
          <a:stretch/>
        </p:blipFill>
        <p:spPr>
          <a:xfrm>
            <a:off x="8708260" y="4674887"/>
            <a:ext cx="1405545" cy="1592232"/>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484" name="Shape 484"/>
          <p:cNvSpPr/>
          <p:nvPr/>
        </p:nvSpPr>
        <p:spPr>
          <a:xfrm>
            <a:off x="8740877" y="4778476"/>
            <a:ext cx="1238865" cy="1386349"/>
          </a:xfrm>
          <a:prstGeom prst="flowChartProcess">
            <a:avLst/>
          </a:prstGeom>
          <a:solidFill>
            <a:schemeClr val="lt1"/>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pic>
        <p:nvPicPr>
          <p:cNvPr id="485" name="Shape 485"/>
          <p:cNvPicPr preferRelativeResize="0"/>
          <p:nvPr/>
        </p:nvPicPr>
        <p:blipFill rotWithShape="1">
          <a:blip r:embed="rId9">
            <a:alphaModFix/>
          </a:blip>
          <a:srcRect b="0" l="0" r="0" t="0"/>
          <a:stretch/>
        </p:blipFill>
        <p:spPr>
          <a:xfrm>
            <a:off x="8844017" y="4856726"/>
            <a:ext cx="490442" cy="622783"/>
          </a:xfrm>
          <a:prstGeom prst="rect">
            <a:avLst/>
          </a:prstGeom>
          <a:noFill/>
          <a:ln>
            <a:noFill/>
          </a:ln>
        </p:spPr>
      </p:pic>
      <p:pic>
        <p:nvPicPr>
          <p:cNvPr id="486" name="Shape 486"/>
          <p:cNvPicPr preferRelativeResize="0"/>
          <p:nvPr/>
        </p:nvPicPr>
        <p:blipFill rotWithShape="1">
          <a:blip r:embed="rId9">
            <a:alphaModFix/>
          </a:blip>
          <a:srcRect b="0" l="0" r="0" t="0"/>
          <a:stretch/>
        </p:blipFill>
        <p:spPr>
          <a:xfrm>
            <a:off x="9495484" y="4845408"/>
            <a:ext cx="490442" cy="622783"/>
          </a:xfrm>
          <a:prstGeom prst="rect">
            <a:avLst/>
          </a:prstGeom>
          <a:noFill/>
          <a:ln>
            <a:noFill/>
          </a:ln>
        </p:spPr>
      </p:pic>
      <p:pic>
        <p:nvPicPr>
          <p:cNvPr id="487" name="Shape 487"/>
          <p:cNvPicPr preferRelativeResize="0"/>
          <p:nvPr/>
        </p:nvPicPr>
        <p:blipFill rotWithShape="1">
          <a:blip r:embed="rId9">
            <a:alphaModFix/>
          </a:blip>
          <a:srcRect b="0" l="0" r="0" t="0"/>
          <a:stretch/>
        </p:blipFill>
        <p:spPr>
          <a:xfrm>
            <a:off x="8858104" y="5542042"/>
            <a:ext cx="490442" cy="622783"/>
          </a:xfrm>
          <a:prstGeom prst="rect">
            <a:avLst/>
          </a:prstGeom>
          <a:noFill/>
          <a:ln>
            <a:noFill/>
          </a:ln>
        </p:spPr>
      </p:pic>
      <p:pic>
        <p:nvPicPr>
          <p:cNvPr id="488" name="Shape 488"/>
          <p:cNvPicPr preferRelativeResize="0"/>
          <p:nvPr/>
        </p:nvPicPr>
        <p:blipFill rotWithShape="1">
          <a:blip r:embed="rId9">
            <a:alphaModFix/>
          </a:blip>
          <a:srcRect b="0" l="0" r="0" t="0"/>
          <a:stretch/>
        </p:blipFill>
        <p:spPr>
          <a:xfrm>
            <a:off x="9495482" y="5504998"/>
            <a:ext cx="490442" cy="622783"/>
          </a:xfrm>
          <a:prstGeom prst="rect">
            <a:avLst/>
          </a:prstGeom>
          <a:noFill/>
          <a:ln>
            <a:noFill/>
          </a:ln>
        </p:spPr>
      </p:pic>
      <p:sp>
        <p:nvSpPr>
          <p:cNvPr id="489" name="Shape 489"/>
          <p:cNvSpPr txBox="1"/>
          <p:nvPr/>
        </p:nvSpPr>
        <p:spPr>
          <a:xfrm>
            <a:off x="8858106" y="5003239"/>
            <a:ext cx="490442"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1200">
                <a:solidFill>
                  <a:schemeClr val="lt1"/>
                </a:solidFill>
                <a:latin typeface="Calibri"/>
                <a:ea typeface="Calibri"/>
                <a:cs typeface="Calibri"/>
                <a:sym typeface="Calibri"/>
              </a:rPr>
              <a:t>Rec1</a:t>
            </a:r>
          </a:p>
        </p:txBody>
      </p:sp>
      <p:sp>
        <p:nvSpPr>
          <p:cNvPr id="490" name="Shape 490"/>
          <p:cNvSpPr txBox="1"/>
          <p:nvPr/>
        </p:nvSpPr>
        <p:spPr>
          <a:xfrm>
            <a:off x="9494877" y="5029617"/>
            <a:ext cx="490442"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1200">
                <a:solidFill>
                  <a:schemeClr val="lt1"/>
                </a:solidFill>
                <a:latin typeface="Calibri"/>
                <a:ea typeface="Calibri"/>
                <a:cs typeface="Calibri"/>
                <a:sym typeface="Calibri"/>
              </a:rPr>
              <a:t>Rec3</a:t>
            </a:r>
          </a:p>
        </p:txBody>
      </p:sp>
      <p:sp>
        <p:nvSpPr>
          <p:cNvPr id="491" name="Shape 491"/>
          <p:cNvSpPr txBox="1"/>
          <p:nvPr/>
        </p:nvSpPr>
        <p:spPr>
          <a:xfrm>
            <a:off x="8881418" y="5704271"/>
            <a:ext cx="490442"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1200">
                <a:solidFill>
                  <a:schemeClr val="lt1"/>
                </a:solidFill>
                <a:latin typeface="Calibri"/>
                <a:ea typeface="Calibri"/>
                <a:cs typeface="Calibri"/>
                <a:sym typeface="Calibri"/>
              </a:rPr>
              <a:t>Int2</a:t>
            </a:r>
          </a:p>
        </p:txBody>
      </p:sp>
      <p:sp>
        <p:nvSpPr>
          <p:cNvPr id="492" name="Shape 492"/>
          <p:cNvSpPr txBox="1"/>
          <p:nvPr/>
        </p:nvSpPr>
        <p:spPr>
          <a:xfrm>
            <a:off x="9518796" y="5669814"/>
            <a:ext cx="490442"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1200">
                <a:solidFill>
                  <a:schemeClr val="lt1"/>
                </a:solidFill>
                <a:latin typeface="Calibri"/>
                <a:ea typeface="Calibri"/>
                <a:cs typeface="Calibri"/>
                <a:sym typeface="Calibri"/>
              </a:rPr>
              <a:t>Int3</a:t>
            </a:r>
          </a:p>
        </p:txBody>
      </p:sp>
      <p:pic>
        <p:nvPicPr>
          <p:cNvPr id="493" name="Shape 493"/>
          <p:cNvPicPr preferRelativeResize="0"/>
          <p:nvPr/>
        </p:nvPicPr>
        <p:blipFill rotWithShape="1">
          <a:blip r:embed="rId10">
            <a:alphaModFix/>
          </a:blip>
          <a:srcRect b="0" l="0" r="0" t="0"/>
          <a:stretch/>
        </p:blipFill>
        <p:spPr>
          <a:xfrm>
            <a:off x="-747712" y="-404812"/>
            <a:ext cx="13687425" cy="7667625"/>
          </a:xfrm>
          <a:prstGeom prst="rect">
            <a:avLst/>
          </a:prstGeom>
          <a:noFill/>
          <a:ln>
            <a:noFill/>
          </a:ln>
        </p:spPr>
      </p:pic>
      <p:sp>
        <p:nvSpPr>
          <p:cNvPr id="494" name="Shape 494"/>
          <p:cNvSpPr txBox="1"/>
          <p:nvPr/>
        </p:nvSpPr>
        <p:spPr>
          <a:xfrm>
            <a:off x="1145866" y="4669028"/>
            <a:ext cx="3303638" cy="92332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5400">
                <a:solidFill>
                  <a:schemeClr val="lt1"/>
                </a:solidFill>
                <a:latin typeface="Arial Black"/>
                <a:ea typeface="Arial Black"/>
                <a:cs typeface="Arial Black"/>
                <a:sym typeface="Arial Black"/>
              </a:rPr>
              <a:t>Annexe</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8" name="Shape 498"/>
        <p:cNvGrpSpPr/>
        <p:nvPr/>
      </p:nvGrpSpPr>
      <p:grpSpPr>
        <a:xfrm>
          <a:off x="0" y="0"/>
          <a:ext cx="0" cy="0"/>
          <a:chOff x="0" y="0"/>
          <a:chExt cx="0" cy="0"/>
        </a:xfrm>
      </p:grpSpPr>
      <p:pic>
        <p:nvPicPr>
          <p:cNvPr id="499" name="Shape 499"/>
          <p:cNvPicPr preferRelativeResize="0"/>
          <p:nvPr/>
        </p:nvPicPr>
        <p:blipFill rotWithShape="1">
          <a:blip r:embed="rId3">
            <a:alphaModFix/>
          </a:blip>
          <a:srcRect b="0" l="0" r="0" t="0"/>
          <a:stretch/>
        </p:blipFill>
        <p:spPr>
          <a:xfrm>
            <a:off x="-709612" y="-385762"/>
            <a:ext cx="13611225" cy="7629524"/>
          </a:xfrm>
          <a:prstGeom prst="rect">
            <a:avLst/>
          </a:prstGeom>
          <a:noFill/>
          <a:ln>
            <a:noFill/>
          </a:ln>
        </p:spPr>
      </p:pic>
      <p:sp>
        <p:nvSpPr>
          <p:cNvPr id="500" name="Shape 500"/>
          <p:cNvSpPr/>
          <p:nvPr/>
        </p:nvSpPr>
        <p:spPr>
          <a:xfrm>
            <a:off x="4030321" y="2343316"/>
            <a:ext cx="4652939" cy="14465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fr-FR" sz="8800">
                <a:solidFill>
                  <a:srgbClr val="D8D8D8"/>
                </a:solidFill>
                <a:latin typeface="Calibri"/>
                <a:ea typeface="Calibri"/>
                <a:cs typeface="Calibri"/>
                <a:sym typeface="Calibri"/>
              </a:rPr>
              <a:t>Execution</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4" name="Shape 504"/>
        <p:cNvGrpSpPr/>
        <p:nvPr/>
      </p:nvGrpSpPr>
      <p:grpSpPr>
        <a:xfrm>
          <a:off x="0" y="0"/>
          <a:ext cx="0" cy="0"/>
          <a:chOff x="0" y="0"/>
          <a:chExt cx="0" cy="0"/>
        </a:xfrm>
      </p:grpSpPr>
      <p:pic>
        <p:nvPicPr>
          <p:cNvPr id="505" name="Shape 50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506" name="Shape 506"/>
          <p:cNvSpPr txBox="1"/>
          <p:nvPr/>
        </p:nvSpPr>
        <p:spPr>
          <a:xfrm>
            <a:off x="4347601" y="-119375"/>
            <a:ext cx="9136553" cy="92332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5400">
                <a:solidFill>
                  <a:schemeClr val="lt1"/>
                </a:solidFill>
                <a:latin typeface="Batang"/>
                <a:ea typeface="Batang"/>
                <a:cs typeface="Batang"/>
                <a:sym typeface="Batang"/>
              </a:rPr>
              <a:t>Execution strategie: </a:t>
            </a:r>
          </a:p>
        </p:txBody>
      </p:sp>
      <p:pic>
        <p:nvPicPr>
          <p:cNvPr descr="Afficher l'image d'origine" id="507" name="Shape 507"/>
          <p:cNvPicPr preferRelativeResize="0"/>
          <p:nvPr/>
        </p:nvPicPr>
        <p:blipFill rotWithShape="1">
          <a:blip r:embed="rId4">
            <a:alphaModFix/>
          </a:blip>
          <a:srcRect b="0" l="0" r="0" t="0"/>
          <a:stretch/>
        </p:blipFill>
        <p:spPr>
          <a:xfrm>
            <a:off x="164905" y="2225351"/>
            <a:ext cx="2857499" cy="2381249"/>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graphicFrame>
        <p:nvGraphicFramePr>
          <p:cNvPr id="508" name="Shape 508"/>
          <p:cNvGraphicFramePr/>
          <p:nvPr/>
        </p:nvGraphicFramePr>
        <p:xfrm>
          <a:off x="3818255" y="881745"/>
          <a:ext cx="3000000" cy="3000000"/>
        </p:xfrm>
        <a:graphic>
          <a:graphicData uri="http://schemas.openxmlformats.org/drawingml/2006/table">
            <a:tbl>
              <a:tblPr bandRow="1" firstRow="1">
                <a:noFill/>
                <a:tableStyleId>{5535BDD7-90CB-438F-8F75-6F3C454B838B}</a:tableStyleId>
              </a:tblPr>
              <a:tblGrid>
                <a:gridCol w="1211725"/>
                <a:gridCol w="6430725"/>
              </a:tblGrid>
              <a:tr h="370850">
                <a:tc>
                  <a:txBody>
                    <a:bodyPr>
                      <a:noAutofit/>
                    </a:bodyPr>
                    <a:lstStyle/>
                    <a:p>
                      <a:pPr indent="0" lvl="0" marL="0" marR="0" rtl="0" algn="l">
                        <a:spcBef>
                          <a:spcPts val="0"/>
                        </a:spcBef>
                        <a:buSzPct val="25000"/>
                        <a:buNone/>
                      </a:pPr>
                      <a:r>
                        <a:rPr lang="fr-FR" sz="1800" u="none" cap="none" strike="noStrike"/>
                        <a:t>Time</a:t>
                      </a:r>
                    </a:p>
                  </a:txBody>
                  <a:tcPr marT="45725" marB="45725" marR="91450" marL="91450"/>
                </a:tc>
                <a:tc>
                  <a:txBody>
                    <a:bodyPr>
                      <a:noAutofit/>
                    </a:bodyPr>
                    <a:lstStyle/>
                    <a:p>
                      <a:pPr indent="0" lvl="0" marL="0" marR="0" rtl="0" algn="l">
                        <a:spcBef>
                          <a:spcPts val="0"/>
                        </a:spcBef>
                        <a:buSzPct val="25000"/>
                        <a:buNone/>
                      </a:pPr>
                      <a:r>
                        <a:rPr lang="fr-FR" sz="1800" u="none"/>
                        <a:t>Job</a:t>
                      </a:r>
                    </a:p>
                  </a:txBody>
                  <a:tcPr marT="45725" marB="45725" marR="91450" marL="91450"/>
                </a:tc>
              </a:tr>
              <a:tr h="370850">
                <a:tc>
                  <a:txBody>
                    <a:bodyPr>
                      <a:noAutofit/>
                    </a:bodyPr>
                    <a:lstStyle/>
                    <a:p>
                      <a:pPr indent="0" lvl="0" marL="0" marR="0" rtl="0" algn="l">
                        <a:spcBef>
                          <a:spcPts val="0"/>
                        </a:spcBef>
                        <a:buSzPct val="25000"/>
                        <a:buNone/>
                      </a:pPr>
                      <a:r>
                        <a:t/>
                      </a:r>
                      <a:endParaRPr sz="1800" u="none"/>
                    </a:p>
                  </a:txBody>
                  <a:tcPr marT="45725" marB="45725" marR="91450" marL="91450"/>
                </a:tc>
                <a:tc>
                  <a:txBody>
                    <a:bodyPr>
                      <a:noAutofit/>
                    </a:bodyPr>
                    <a:lstStyle/>
                    <a:p>
                      <a:pPr indent="0" lvl="0" marL="0" marR="0" rtl="0" algn="l">
                        <a:lnSpc>
                          <a:spcPct val="100000"/>
                        </a:lnSpc>
                        <a:spcBef>
                          <a:spcPts val="0"/>
                        </a:spcBef>
                        <a:spcAft>
                          <a:spcPts val="0"/>
                        </a:spcAft>
                        <a:buClr>
                          <a:srgbClr val="3A3838"/>
                        </a:buClr>
                        <a:buSzPct val="25000"/>
                        <a:buFont typeface="Calibri"/>
                        <a:buNone/>
                      </a:pPr>
                      <a:r>
                        <a:rPr b="1" i="0" lang="fr-FR" sz="1800" u="sng">
                          <a:solidFill>
                            <a:schemeClr val="hlink"/>
                          </a:solidFill>
                          <a:latin typeface="Calibri"/>
                          <a:ea typeface="Calibri"/>
                          <a:cs typeface="Calibri"/>
                          <a:sym typeface="Calibri"/>
                          <a:hlinkClick r:id="rId5"/>
                        </a:rPr>
                        <a:t>Deploy_Mozium</a:t>
                      </a:r>
                      <a:r>
                        <a:rPr b="1" i="0" lang="fr-FR" sz="1800" u="none">
                          <a:solidFill>
                            <a:srgbClr val="3A3838"/>
                          </a:solidFill>
                          <a:latin typeface="Calibri"/>
                          <a:ea typeface="Calibri"/>
                          <a:cs typeface="Calibri"/>
                          <a:sym typeface="Calibri"/>
                        </a:rPr>
                        <a:t> + </a:t>
                      </a:r>
                      <a:r>
                        <a:rPr b="1" i="0" lang="fr-FR" sz="1800" u="sng">
                          <a:solidFill>
                            <a:schemeClr val="hlink"/>
                          </a:solidFill>
                          <a:latin typeface="Calibri"/>
                          <a:ea typeface="Calibri"/>
                          <a:cs typeface="Calibri"/>
                          <a:sym typeface="Calibri"/>
                          <a:hlinkClick r:id="rId6"/>
                        </a:rPr>
                        <a:t>Deploy-Ecom-automation-tests</a:t>
                      </a:r>
                    </a:p>
                  </a:txBody>
                  <a:tcPr marT="45725" marB="45725" marR="91450" marL="91450"/>
                </a:tc>
              </a:tr>
              <a:tr h="370850">
                <a:tc>
                  <a:txBody>
                    <a:bodyPr>
                      <a:noAutofit/>
                    </a:bodyPr>
                    <a:lstStyle/>
                    <a:p>
                      <a:pPr indent="0" lvl="0" marL="0" marR="0" rtl="0" algn="l">
                        <a:spcBef>
                          <a:spcPts val="0"/>
                        </a:spcBef>
                        <a:buSzPct val="25000"/>
                        <a:buNone/>
                      </a:pPr>
                      <a:r>
                        <a:t/>
                      </a:r>
                      <a:endParaRPr sz="1800" u="none"/>
                    </a:p>
                  </a:txBody>
                  <a:tcPr marT="45725" marB="45725" marR="91450" marL="91450"/>
                </a:tc>
                <a:tc>
                  <a:txBody>
                    <a:bodyPr>
                      <a:noAutofit/>
                    </a:bodyPr>
                    <a:lstStyle/>
                    <a:p>
                      <a:pPr indent="0" lvl="0" marL="0" marR="0" rtl="0" algn="l">
                        <a:spcBef>
                          <a:spcPts val="0"/>
                        </a:spcBef>
                        <a:buSzPct val="25000"/>
                        <a:buNone/>
                      </a:pPr>
                      <a:r>
                        <a:rPr b="1" i="0" lang="fr-FR" sz="1800" u="sng">
                          <a:solidFill>
                            <a:schemeClr val="hlink"/>
                          </a:solidFill>
                          <a:latin typeface="Calibri"/>
                          <a:ea typeface="Calibri"/>
                          <a:cs typeface="Calibri"/>
                          <a:sym typeface="Calibri"/>
                          <a:hlinkClick r:id="rId7"/>
                        </a:rPr>
                        <a:t>Job</a:t>
                      </a:r>
                      <a:r>
                        <a:rPr b="1" i="0" lang="fr-FR" sz="1800" u="sng">
                          <a:solidFill>
                            <a:schemeClr val="hlink"/>
                          </a:solidFill>
                          <a:latin typeface="Calibri"/>
                          <a:ea typeface="Calibri"/>
                          <a:cs typeface="Calibri"/>
                          <a:sym typeface="Calibri"/>
                          <a:hlinkClick r:id="rId8"/>
                        </a:rPr>
                        <a:t> XXX</a:t>
                      </a:r>
                    </a:p>
                  </a:txBody>
                  <a:tcPr marT="45725" marB="45725" marR="91450" marL="91450"/>
                </a:tc>
              </a:tr>
              <a:tr h="370850">
                <a:tc>
                  <a:txBody>
                    <a:bodyPr>
                      <a:noAutofit/>
                    </a:bodyPr>
                    <a:lstStyle/>
                    <a:p>
                      <a:pPr indent="0" lvl="0" marL="0" marR="0" rtl="0" algn="l">
                        <a:spcBef>
                          <a:spcPts val="0"/>
                        </a:spcBef>
                        <a:buSzPct val="25000"/>
                        <a:buNone/>
                      </a:pPr>
                      <a:r>
                        <a:t/>
                      </a:r>
                      <a:endParaRPr sz="1800" u="none"/>
                    </a:p>
                  </a:txBody>
                  <a:tcPr marT="45725" marB="45725" marR="91450" marL="91450"/>
                </a:tc>
                <a:tc>
                  <a:txBody>
                    <a:bodyPr>
                      <a:noAutofit/>
                    </a:bodyPr>
                    <a:lstStyle/>
                    <a:p>
                      <a:pPr indent="0" lvl="0" marL="0" marR="0" rtl="0" algn="l">
                        <a:spcBef>
                          <a:spcPts val="0"/>
                        </a:spcBef>
                        <a:buSzPct val="25000"/>
                        <a:buNone/>
                      </a:pPr>
                      <a:r>
                        <a:rPr b="1" i="0" lang="fr-FR" sz="1800" u="sng">
                          <a:solidFill>
                            <a:schemeClr val="hlink"/>
                          </a:solidFill>
                          <a:latin typeface="Calibri"/>
                          <a:ea typeface="Calibri"/>
                          <a:cs typeface="Calibri"/>
                          <a:sym typeface="Calibri"/>
                          <a:hlinkClick r:id="rId9"/>
                        </a:rPr>
                        <a:t>Job</a:t>
                      </a:r>
                      <a:r>
                        <a:rPr b="1" i="0" lang="fr-FR" sz="1800" u="sng">
                          <a:solidFill>
                            <a:schemeClr val="hlink"/>
                          </a:solidFill>
                          <a:latin typeface="Calibri"/>
                          <a:ea typeface="Calibri"/>
                          <a:cs typeface="Calibri"/>
                          <a:sym typeface="Calibri"/>
                          <a:hlinkClick r:id="rId10"/>
                        </a:rPr>
                        <a:t> XXX</a:t>
                      </a:r>
                    </a:p>
                  </a:txBody>
                  <a:tcPr marT="45725" marB="45725" marR="91450" marL="91450"/>
                </a:tc>
              </a:tr>
              <a:tr h="370850">
                <a:tc>
                  <a:txBody>
                    <a:bodyPr>
                      <a:noAutofit/>
                    </a:bodyPr>
                    <a:lstStyle/>
                    <a:p>
                      <a:pPr indent="0" lvl="0" marL="0" marR="0" rtl="0" algn="l">
                        <a:spcBef>
                          <a:spcPts val="0"/>
                        </a:spcBef>
                        <a:buSzPct val="25000"/>
                        <a:buNone/>
                      </a:pPr>
                      <a:r>
                        <a:t/>
                      </a:r>
                      <a:endParaRPr sz="1800" u="none"/>
                    </a:p>
                  </a:txBody>
                  <a:tcPr marT="45725" marB="45725" marR="91450" marL="91450"/>
                </a:tc>
                <a:tc>
                  <a:txBody>
                    <a:bodyPr>
                      <a:noAutofit/>
                    </a:bodyPr>
                    <a:lstStyle/>
                    <a:p>
                      <a:pPr indent="0" lvl="0" marL="0" marR="0" rtl="0" algn="l">
                        <a:spcBef>
                          <a:spcPts val="0"/>
                        </a:spcBef>
                        <a:buSzPct val="25000"/>
                        <a:buNone/>
                      </a:pPr>
                      <a:r>
                        <a:rPr b="1" i="0" lang="fr-FR" sz="1800" u="sng">
                          <a:solidFill>
                            <a:schemeClr val="hlink"/>
                          </a:solidFill>
                          <a:latin typeface="Calibri"/>
                          <a:ea typeface="Calibri"/>
                          <a:cs typeface="Calibri"/>
                          <a:sym typeface="Calibri"/>
                          <a:hlinkClick r:id="rId11"/>
                        </a:rPr>
                        <a:t>Job</a:t>
                      </a:r>
                      <a:r>
                        <a:rPr b="1" i="0" lang="fr-FR" sz="1800" u="sng">
                          <a:solidFill>
                            <a:schemeClr val="hlink"/>
                          </a:solidFill>
                          <a:latin typeface="Calibri"/>
                          <a:ea typeface="Calibri"/>
                          <a:cs typeface="Calibri"/>
                          <a:sym typeface="Calibri"/>
                          <a:hlinkClick r:id="rId12"/>
                        </a:rPr>
                        <a:t> XXX</a:t>
                      </a:r>
                    </a:p>
                  </a:txBody>
                  <a:tcPr marT="45725" marB="45725" marR="91450" marL="91450"/>
                </a:tc>
              </a:tr>
              <a:tr h="370850">
                <a:tc>
                  <a:txBody>
                    <a:bodyPr>
                      <a:noAutofit/>
                    </a:bodyPr>
                    <a:lstStyle/>
                    <a:p>
                      <a:pPr indent="0" lvl="0" marL="0" marR="0" rtl="0" algn="l">
                        <a:spcBef>
                          <a:spcPts val="0"/>
                        </a:spcBef>
                        <a:buSzPct val="25000"/>
                        <a:buNone/>
                      </a:pPr>
                      <a:r>
                        <a:t/>
                      </a:r>
                      <a:endParaRPr sz="1800" u="none"/>
                    </a:p>
                  </a:txBody>
                  <a:tcPr marT="45725" marB="45725" marR="91450" marL="91450"/>
                </a:tc>
                <a:tc>
                  <a:txBody>
                    <a:bodyPr>
                      <a:noAutofit/>
                    </a:bodyPr>
                    <a:lstStyle/>
                    <a:p>
                      <a:pPr indent="0" lvl="0" marL="0" marR="0" rtl="0" algn="l">
                        <a:lnSpc>
                          <a:spcPct val="100000"/>
                        </a:lnSpc>
                        <a:spcBef>
                          <a:spcPts val="0"/>
                        </a:spcBef>
                        <a:spcAft>
                          <a:spcPts val="0"/>
                        </a:spcAft>
                        <a:buClr>
                          <a:srgbClr val="3A3838"/>
                        </a:buClr>
                        <a:buSzPct val="25000"/>
                        <a:buFont typeface="Calibri"/>
                        <a:buNone/>
                      </a:pPr>
                      <a:r>
                        <a:rPr b="1" i="0" lang="fr-FR" sz="1800" u="sng">
                          <a:solidFill>
                            <a:schemeClr val="hlink"/>
                          </a:solidFill>
                          <a:latin typeface="Calibri"/>
                          <a:ea typeface="Calibri"/>
                          <a:cs typeface="Calibri"/>
                          <a:sym typeface="Calibri"/>
                          <a:hlinkClick r:id="rId13"/>
                        </a:rPr>
                        <a:t>Job</a:t>
                      </a:r>
                      <a:r>
                        <a:rPr b="1" i="0" lang="fr-FR" sz="1800" u="sng">
                          <a:solidFill>
                            <a:schemeClr val="hlink"/>
                          </a:solidFill>
                          <a:latin typeface="Calibri"/>
                          <a:ea typeface="Calibri"/>
                          <a:cs typeface="Calibri"/>
                          <a:sym typeface="Calibri"/>
                          <a:hlinkClick r:id="rId14"/>
                        </a:rPr>
                        <a:t> XXX</a:t>
                      </a:r>
                    </a:p>
                  </a:txBody>
                  <a:tcPr marT="45725" marB="45725" marR="91450" marL="91450"/>
                </a:tc>
              </a:tr>
              <a:tr h="370850">
                <a:tc>
                  <a:txBody>
                    <a:bodyPr>
                      <a:noAutofit/>
                    </a:bodyPr>
                    <a:lstStyle/>
                    <a:p>
                      <a:pPr indent="0" lvl="0" marL="0" marR="0" rtl="0" algn="l">
                        <a:spcBef>
                          <a:spcPts val="0"/>
                        </a:spcBef>
                        <a:buSzPct val="25000"/>
                        <a:buNone/>
                      </a:pPr>
                      <a:r>
                        <a:t/>
                      </a:r>
                      <a:endParaRPr sz="1800" u="none"/>
                    </a:p>
                  </a:txBody>
                  <a:tcPr marT="45725" marB="45725" marR="91450" marL="91450"/>
                </a:tc>
                <a:tc>
                  <a:txBody>
                    <a:bodyPr>
                      <a:noAutofit/>
                    </a:bodyPr>
                    <a:lstStyle/>
                    <a:p>
                      <a:pPr indent="0" lvl="0" marL="0" marR="0" rtl="0" algn="l">
                        <a:lnSpc>
                          <a:spcPct val="100000"/>
                        </a:lnSpc>
                        <a:spcBef>
                          <a:spcPts val="0"/>
                        </a:spcBef>
                        <a:spcAft>
                          <a:spcPts val="0"/>
                        </a:spcAft>
                        <a:buClr>
                          <a:srgbClr val="3A3838"/>
                        </a:buClr>
                        <a:buSzPct val="25000"/>
                        <a:buFont typeface="Calibri"/>
                        <a:buNone/>
                      </a:pPr>
                      <a:r>
                        <a:rPr b="1" i="0" lang="fr-FR" sz="1800" u="sng">
                          <a:solidFill>
                            <a:schemeClr val="hlink"/>
                          </a:solidFill>
                          <a:latin typeface="Calibri"/>
                          <a:ea typeface="Calibri"/>
                          <a:cs typeface="Calibri"/>
                          <a:sym typeface="Calibri"/>
                          <a:hlinkClick r:id="rId15"/>
                        </a:rPr>
                        <a:t>Job</a:t>
                      </a:r>
                      <a:r>
                        <a:rPr b="1" i="0" lang="fr-FR" sz="1800" u="sng">
                          <a:solidFill>
                            <a:schemeClr val="hlink"/>
                          </a:solidFill>
                          <a:latin typeface="Calibri"/>
                          <a:ea typeface="Calibri"/>
                          <a:cs typeface="Calibri"/>
                          <a:sym typeface="Calibri"/>
                          <a:hlinkClick r:id="rId16"/>
                        </a:rPr>
                        <a:t> XXX</a:t>
                      </a:r>
                    </a:p>
                  </a:txBody>
                  <a:tcPr marT="45725" marB="45725" marR="91450" marL="91450"/>
                </a:tc>
              </a:tr>
              <a:tr h="370850">
                <a:tc>
                  <a:txBody>
                    <a:bodyPr>
                      <a:noAutofit/>
                    </a:bodyPr>
                    <a:lstStyle/>
                    <a:p>
                      <a:pPr indent="0" lvl="0" marL="0" marR="0" rtl="0" algn="l">
                        <a:spcBef>
                          <a:spcPts val="0"/>
                        </a:spcBef>
                        <a:buSzPct val="25000"/>
                        <a:buNone/>
                      </a:pPr>
                      <a:r>
                        <a:t/>
                      </a:r>
                      <a:endParaRPr sz="1800" u="none"/>
                    </a:p>
                  </a:txBody>
                  <a:tcPr marT="45725" marB="45725" marR="91450" marL="91450"/>
                </a:tc>
                <a:tc>
                  <a:txBody>
                    <a:bodyPr>
                      <a:noAutofit/>
                    </a:bodyPr>
                    <a:lstStyle/>
                    <a:p>
                      <a:pPr indent="0" lvl="0" marL="0" marR="0" rtl="0" algn="l">
                        <a:lnSpc>
                          <a:spcPct val="100000"/>
                        </a:lnSpc>
                        <a:spcBef>
                          <a:spcPts val="0"/>
                        </a:spcBef>
                        <a:spcAft>
                          <a:spcPts val="0"/>
                        </a:spcAft>
                        <a:buClr>
                          <a:srgbClr val="3A3838"/>
                        </a:buClr>
                        <a:buSzPct val="25000"/>
                        <a:buFont typeface="Calibri"/>
                        <a:buNone/>
                      </a:pPr>
                      <a:r>
                        <a:rPr b="1" i="0" lang="fr-FR" sz="1800" u="sng">
                          <a:solidFill>
                            <a:schemeClr val="hlink"/>
                          </a:solidFill>
                          <a:latin typeface="Calibri"/>
                          <a:ea typeface="Calibri"/>
                          <a:cs typeface="Calibri"/>
                          <a:sym typeface="Calibri"/>
                          <a:hlinkClick r:id="rId17"/>
                        </a:rPr>
                        <a:t>Job</a:t>
                      </a:r>
                      <a:r>
                        <a:rPr b="1" i="0" lang="fr-FR" sz="1800" u="sng">
                          <a:solidFill>
                            <a:schemeClr val="hlink"/>
                          </a:solidFill>
                          <a:latin typeface="Calibri"/>
                          <a:ea typeface="Calibri"/>
                          <a:cs typeface="Calibri"/>
                          <a:sym typeface="Calibri"/>
                          <a:hlinkClick r:id="rId18"/>
                        </a:rPr>
                        <a:t> XXX</a:t>
                      </a:r>
                    </a:p>
                  </a:txBody>
                  <a:tcPr marT="45725" marB="45725" marR="91450" marL="91450"/>
                </a:tc>
              </a:tr>
              <a:tr h="370850">
                <a:tc>
                  <a:txBody>
                    <a:bodyPr>
                      <a:noAutofit/>
                    </a:bodyPr>
                    <a:lstStyle/>
                    <a:p>
                      <a:pPr indent="0" lvl="0" marL="0" marR="0" rtl="0" algn="l">
                        <a:spcBef>
                          <a:spcPts val="0"/>
                        </a:spcBef>
                        <a:buSzPct val="25000"/>
                        <a:buNone/>
                      </a:pPr>
                      <a:r>
                        <a:t/>
                      </a:r>
                      <a:endParaRPr sz="1800" u="none"/>
                    </a:p>
                  </a:txBody>
                  <a:tcPr marT="45725" marB="45725" marR="91450" marL="91450"/>
                </a:tc>
                <a:tc>
                  <a:txBody>
                    <a:bodyPr>
                      <a:noAutofit/>
                    </a:bodyPr>
                    <a:lstStyle/>
                    <a:p>
                      <a:pPr indent="0" lvl="0" marL="0" marR="0" rtl="0" algn="l">
                        <a:lnSpc>
                          <a:spcPct val="100000"/>
                        </a:lnSpc>
                        <a:spcBef>
                          <a:spcPts val="0"/>
                        </a:spcBef>
                        <a:spcAft>
                          <a:spcPts val="0"/>
                        </a:spcAft>
                        <a:buClr>
                          <a:srgbClr val="3A3838"/>
                        </a:buClr>
                        <a:buSzPct val="25000"/>
                        <a:buFont typeface="Calibri"/>
                        <a:buNone/>
                      </a:pPr>
                      <a:r>
                        <a:rPr b="1" i="0" lang="fr-FR" sz="1800" u="sng">
                          <a:solidFill>
                            <a:schemeClr val="hlink"/>
                          </a:solidFill>
                          <a:latin typeface="Calibri"/>
                          <a:ea typeface="Calibri"/>
                          <a:cs typeface="Calibri"/>
                          <a:sym typeface="Calibri"/>
                          <a:hlinkClick r:id="rId19"/>
                        </a:rPr>
                        <a:t>Job</a:t>
                      </a:r>
                      <a:r>
                        <a:rPr b="1" i="0" lang="fr-FR" sz="1800" u="sng">
                          <a:solidFill>
                            <a:schemeClr val="hlink"/>
                          </a:solidFill>
                          <a:latin typeface="Calibri"/>
                          <a:ea typeface="Calibri"/>
                          <a:cs typeface="Calibri"/>
                          <a:sym typeface="Calibri"/>
                          <a:hlinkClick r:id="rId20"/>
                        </a:rPr>
                        <a:t> XXX</a:t>
                      </a:r>
                    </a:p>
                  </a:txBody>
                  <a:tcPr marT="45725" marB="45725" marR="91450" marL="91450"/>
                </a:tc>
              </a:tr>
              <a:tr h="370850">
                <a:tc>
                  <a:txBody>
                    <a:bodyPr>
                      <a:noAutofit/>
                    </a:bodyPr>
                    <a:lstStyle/>
                    <a:p>
                      <a:pPr indent="0" lvl="0" marL="0" marR="0" rtl="0" algn="l">
                        <a:spcBef>
                          <a:spcPts val="0"/>
                        </a:spcBef>
                        <a:buSzPct val="25000"/>
                        <a:buNone/>
                      </a:pPr>
                      <a:r>
                        <a:t/>
                      </a:r>
                      <a:endParaRPr sz="1800" u="none"/>
                    </a:p>
                  </a:txBody>
                  <a:tcPr marT="45725" marB="45725" marR="91450" marL="91450"/>
                </a:tc>
                <a:tc>
                  <a:txBody>
                    <a:bodyPr>
                      <a:noAutofit/>
                    </a:bodyPr>
                    <a:lstStyle/>
                    <a:p>
                      <a:pPr indent="0" lvl="0" marL="0" marR="0" rtl="0" algn="l">
                        <a:lnSpc>
                          <a:spcPct val="100000"/>
                        </a:lnSpc>
                        <a:spcBef>
                          <a:spcPts val="0"/>
                        </a:spcBef>
                        <a:spcAft>
                          <a:spcPts val="0"/>
                        </a:spcAft>
                        <a:buClr>
                          <a:srgbClr val="3A3838"/>
                        </a:buClr>
                        <a:buSzPct val="25000"/>
                        <a:buFont typeface="Calibri"/>
                        <a:buNone/>
                      </a:pPr>
                      <a:r>
                        <a:rPr b="1" i="0" lang="fr-FR" sz="1800" u="sng">
                          <a:solidFill>
                            <a:schemeClr val="hlink"/>
                          </a:solidFill>
                          <a:latin typeface="Calibri"/>
                          <a:ea typeface="Calibri"/>
                          <a:cs typeface="Calibri"/>
                          <a:sym typeface="Calibri"/>
                          <a:hlinkClick r:id="rId21"/>
                        </a:rPr>
                        <a:t>Job</a:t>
                      </a:r>
                      <a:r>
                        <a:rPr b="1" i="0" lang="fr-FR" sz="1800" u="sng">
                          <a:solidFill>
                            <a:schemeClr val="hlink"/>
                          </a:solidFill>
                          <a:latin typeface="Calibri"/>
                          <a:ea typeface="Calibri"/>
                          <a:cs typeface="Calibri"/>
                          <a:sym typeface="Calibri"/>
                          <a:hlinkClick r:id="rId22"/>
                        </a:rPr>
                        <a:t> XXX</a:t>
                      </a:r>
                    </a:p>
                  </a:txBody>
                  <a:tcPr marT="45725" marB="45725" marR="91450" marL="91450"/>
                </a:tc>
              </a:tr>
              <a:tr h="370850">
                <a:tc>
                  <a:txBody>
                    <a:bodyPr>
                      <a:noAutofit/>
                    </a:bodyPr>
                    <a:lstStyle/>
                    <a:p>
                      <a:pPr indent="0" lvl="0" marL="0" marR="0" rtl="0" algn="l">
                        <a:spcBef>
                          <a:spcPts val="0"/>
                        </a:spcBef>
                        <a:buSzPct val="25000"/>
                        <a:buNone/>
                      </a:pPr>
                      <a:r>
                        <a:t/>
                      </a:r>
                      <a:endParaRPr sz="1800" u="none"/>
                    </a:p>
                  </a:txBody>
                  <a:tcPr marT="45725" marB="45725" marR="91450" marL="91450"/>
                </a:tc>
                <a:tc>
                  <a:txBody>
                    <a:bodyPr>
                      <a:noAutofit/>
                    </a:bodyPr>
                    <a:lstStyle/>
                    <a:p>
                      <a:pPr indent="0" lvl="0" marL="0" marR="0" rtl="0" algn="l">
                        <a:lnSpc>
                          <a:spcPct val="100000"/>
                        </a:lnSpc>
                        <a:spcBef>
                          <a:spcPts val="0"/>
                        </a:spcBef>
                        <a:spcAft>
                          <a:spcPts val="0"/>
                        </a:spcAft>
                        <a:buClr>
                          <a:srgbClr val="3A3838"/>
                        </a:buClr>
                        <a:buSzPct val="25000"/>
                        <a:buFont typeface="Calibri"/>
                        <a:buNone/>
                      </a:pPr>
                      <a:r>
                        <a:rPr b="1" i="0" lang="fr-FR" sz="1800" u="sng">
                          <a:solidFill>
                            <a:schemeClr val="hlink"/>
                          </a:solidFill>
                          <a:latin typeface="Calibri"/>
                          <a:ea typeface="Calibri"/>
                          <a:cs typeface="Calibri"/>
                          <a:sym typeface="Calibri"/>
                          <a:hlinkClick r:id="rId23"/>
                        </a:rPr>
                        <a:t>Job</a:t>
                      </a:r>
                      <a:r>
                        <a:rPr b="1" i="0" lang="fr-FR" sz="1800" u="sng">
                          <a:solidFill>
                            <a:schemeClr val="hlink"/>
                          </a:solidFill>
                          <a:latin typeface="Calibri"/>
                          <a:ea typeface="Calibri"/>
                          <a:cs typeface="Calibri"/>
                          <a:sym typeface="Calibri"/>
                          <a:hlinkClick r:id="rId24"/>
                        </a:rPr>
                        <a:t> XXX</a:t>
                      </a:r>
                    </a:p>
                  </a:txBody>
                  <a:tcPr marT="45725" marB="45725" marR="91450" marL="91450"/>
                </a:tc>
              </a:tr>
              <a:tr h="370850">
                <a:tc>
                  <a:txBody>
                    <a:bodyPr>
                      <a:noAutofit/>
                    </a:bodyPr>
                    <a:lstStyle/>
                    <a:p>
                      <a:pPr indent="0" lvl="0" marL="0" marR="0" rtl="0" algn="l">
                        <a:spcBef>
                          <a:spcPts val="0"/>
                        </a:spcBef>
                        <a:buSzPct val="25000"/>
                        <a:buNone/>
                      </a:pPr>
                      <a:r>
                        <a:t/>
                      </a:r>
                      <a:endParaRPr sz="1800" u="none"/>
                    </a:p>
                  </a:txBody>
                  <a:tcPr marT="45725" marB="45725" marR="91450" marL="91450"/>
                </a:tc>
                <a:tc>
                  <a:txBody>
                    <a:bodyPr>
                      <a:noAutofit/>
                    </a:bodyPr>
                    <a:lstStyle/>
                    <a:p>
                      <a:pPr indent="0" lvl="0" marL="0" marR="0" rtl="0" algn="l">
                        <a:lnSpc>
                          <a:spcPct val="100000"/>
                        </a:lnSpc>
                        <a:spcBef>
                          <a:spcPts val="0"/>
                        </a:spcBef>
                        <a:spcAft>
                          <a:spcPts val="0"/>
                        </a:spcAft>
                        <a:buClr>
                          <a:srgbClr val="3A3838"/>
                        </a:buClr>
                        <a:buSzPct val="25000"/>
                        <a:buFont typeface="Calibri"/>
                        <a:buNone/>
                      </a:pPr>
                      <a:r>
                        <a:rPr b="1" i="0" lang="fr-FR" sz="1800" u="sng">
                          <a:solidFill>
                            <a:schemeClr val="hlink"/>
                          </a:solidFill>
                          <a:latin typeface="Calibri"/>
                          <a:ea typeface="Calibri"/>
                          <a:cs typeface="Calibri"/>
                          <a:sym typeface="Calibri"/>
                          <a:hlinkClick r:id="rId25"/>
                        </a:rPr>
                        <a:t>Job</a:t>
                      </a:r>
                      <a:r>
                        <a:rPr b="1" i="0" lang="fr-FR" sz="1800" u="sng">
                          <a:solidFill>
                            <a:schemeClr val="hlink"/>
                          </a:solidFill>
                          <a:latin typeface="Calibri"/>
                          <a:ea typeface="Calibri"/>
                          <a:cs typeface="Calibri"/>
                          <a:sym typeface="Calibri"/>
                          <a:hlinkClick r:id="rId26"/>
                        </a:rPr>
                        <a:t> XXX</a:t>
                      </a:r>
                    </a:p>
                  </a:txBody>
                  <a:tcPr marT="45725" marB="45725" marR="91450" marL="91450"/>
                </a:tc>
              </a:tr>
              <a:tr h="370850">
                <a:tc>
                  <a:txBody>
                    <a:bodyPr>
                      <a:noAutofit/>
                    </a:bodyPr>
                    <a:lstStyle/>
                    <a:p>
                      <a:pPr indent="0" lvl="0" marL="0" marR="0" rtl="0" algn="l">
                        <a:spcBef>
                          <a:spcPts val="0"/>
                        </a:spcBef>
                        <a:buSzPct val="25000"/>
                        <a:buNone/>
                      </a:pPr>
                      <a:r>
                        <a:t/>
                      </a:r>
                      <a:endParaRPr sz="1800" u="none"/>
                    </a:p>
                  </a:txBody>
                  <a:tcPr marT="45725" marB="45725" marR="91450" marL="91450"/>
                </a:tc>
                <a:tc>
                  <a:txBody>
                    <a:bodyPr>
                      <a:noAutofit/>
                    </a:bodyPr>
                    <a:lstStyle/>
                    <a:p>
                      <a:pPr indent="0" lvl="0" marL="0" marR="0" rtl="0" algn="l">
                        <a:lnSpc>
                          <a:spcPct val="100000"/>
                        </a:lnSpc>
                        <a:spcBef>
                          <a:spcPts val="0"/>
                        </a:spcBef>
                        <a:spcAft>
                          <a:spcPts val="0"/>
                        </a:spcAft>
                        <a:buClr>
                          <a:srgbClr val="3A3838"/>
                        </a:buClr>
                        <a:buSzPct val="25000"/>
                        <a:buFont typeface="Calibri"/>
                        <a:buNone/>
                      </a:pPr>
                      <a:r>
                        <a:rPr b="1" i="0" lang="fr-FR" sz="1800" u="sng">
                          <a:solidFill>
                            <a:schemeClr val="hlink"/>
                          </a:solidFill>
                          <a:latin typeface="Calibri"/>
                          <a:ea typeface="Calibri"/>
                          <a:cs typeface="Calibri"/>
                          <a:sym typeface="Calibri"/>
                          <a:hlinkClick r:id="rId27"/>
                        </a:rPr>
                        <a:t>Job</a:t>
                      </a:r>
                      <a:r>
                        <a:rPr b="1" i="0" lang="fr-FR" sz="1800" u="sng">
                          <a:solidFill>
                            <a:schemeClr val="hlink"/>
                          </a:solidFill>
                          <a:latin typeface="Calibri"/>
                          <a:ea typeface="Calibri"/>
                          <a:cs typeface="Calibri"/>
                          <a:sym typeface="Calibri"/>
                          <a:hlinkClick r:id="rId28"/>
                        </a:rPr>
                        <a:t> XXX</a:t>
                      </a:r>
                    </a:p>
                  </a:txBody>
                  <a:tcPr marT="45725" marB="45725" marR="91450" marL="91450"/>
                </a:tc>
              </a:tr>
              <a:tr h="370850">
                <a:tc>
                  <a:txBody>
                    <a:bodyPr>
                      <a:noAutofit/>
                    </a:bodyPr>
                    <a:lstStyle/>
                    <a:p>
                      <a:pPr indent="0" lvl="0" marL="0" marR="0" rtl="0" algn="l">
                        <a:spcBef>
                          <a:spcPts val="0"/>
                        </a:spcBef>
                        <a:buSzPct val="25000"/>
                        <a:buNone/>
                      </a:pPr>
                      <a:r>
                        <a:t/>
                      </a:r>
                      <a:endParaRPr sz="1800" u="none"/>
                    </a:p>
                  </a:txBody>
                  <a:tcPr marT="45725" marB="45725" marR="91450" marL="91450"/>
                </a:tc>
                <a:tc>
                  <a:txBody>
                    <a:bodyPr>
                      <a:noAutofit/>
                    </a:bodyPr>
                    <a:lstStyle/>
                    <a:p>
                      <a:pPr indent="0" lvl="0" marL="0" marR="0" rtl="0" algn="l">
                        <a:lnSpc>
                          <a:spcPct val="100000"/>
                        </a:lnSpc>
                        <a:spcBef>
                          <a:spcPts val="0"/>
                        </a:spcBef>
                        <a:spcAft>
                          <a:spcPts val="0"/>
                        </a:spcAft>
                        <a:buClr>
                          <a:srgbClr val="3A3838"/>
                        </a:buClr>
                        <a:buSzPct val="25000"/>
                        <a:buFont typeface="Calibri"/>
                        <a:buNone/>
                      </a:pPr>
                      <a:r>
                        <a:rPr b="1" i="0" lang="fr-FR" sz="1800" u="sng">
                          <a:solidFill>
                            <a:schemeClr val="hlink"/>
                          </a:solidFill>
                          <a:latin typeface="Calibri"/>
                          <a:ea typeface="Calibri"/>
                          <a:cs typeface="Calibri"/>
                          <a:sym typeface="Calibri"/>
                          <a:hlinkClick r:id="rId29"/>
                        </a:rPr>
                        <a:t>Job</a:t>
                      </a:r>
                      <a:r>
                        <a:rPr b="1" i="0" lang="fr-FR" sz="1800" u="sng">
                          <a:solidFill>
                            <a:schemeClr val="hlink"/>
                          </a:solidFill>
                          <a:latin typeface="Calibri"/>
                          <a:ea typeface="Calibri"/>
                          <a:cs typeface="Calibri"/>
                          <a:sym typeface="Calibri"/>
                          <a:hlinkClick r:id="rId30"/>
                        </a:rPr>
                        <a:t> XXX</a:t>
                      </a:r>
                    </a:p>
                  </a:txBody>
                  <a:tcPr marT="45725" marB="45725" marR="91450" marL="91450"/>
                </a:tc>
              </a:tr>
              <a:tr h="370850">
                <a:tc>
                  <a:txBody>
                    <a:bodyPr>
                      <a:noAutofit/>
                    </a:bodyPr>
                    <a:lstStyle/>
                    <a:p>
                      <a:pPr indent="0" lvl="0" marL="0" marR="0" rtl="0" algn="l">
                        <a:spcBef>
                          <a:spcPts val="0"/>
                        </a:spcBef>
                        <a:buSzPct val="25000"/>
                        <a:buNone/>
                      </a:pPr>
                      <a:r>
                        <a:t/>
                      </a:r>
                      <a:endParaRPr sz="1800" u="none"/>
                    </a:p>
                  </a:txBody>
                  <a:tcPr marT="45725" marB="45725" marR="91450" marL="91450"/>
                </a:tc>
                <a:tc>
                  <a:txBody>
                    <a:bodyPr>
                      <a:noAutofit/>
                    </a:bodyPr>
                    <a:lstStyle/>
                    <a:p>
                      <a:pPr indent="0" lvl="0" marL="0" marR="0" rtl="0" algn="l">
                        <a:lnSpc>
                          <a:spcPct val="100000"/>
                        </a:lnSpc>
                        <a:spcBef>
                          <a:spcPts val="0"/>
                        </a:spcBef>
                        <a:spcAft>
                          <a:spcPts val="0"/>
                        </a:spcAft>
                        <a:buClr>
                          <a:srgbClr val="3A3838"/>
                        </a:buClr>
                        <a:buSzPct val="25000"/>
                        <a:buFont typeface="Calibri"/>
                        <a:buNone/>
                      </a:pPr>
                      <a:r>
                        <a:rPr b="1" i="0" lang="fr-FR" sz="1800" u="sng">
                          <a:solidFill>
                            <a:schemeClr val="hlink"/>
                          </a:solidFill>
                          <a:latin typeface="Calibri"/>
                          <a:ea typeface="Calibri"/>
                          <a:cs typeface="Calibri"/>
                          <a:sym typeface="Calibri"/>
                          <a:hlinkClick r:id="rId31"/>
                        </a:rPr>
                        <a:t>Job</a:t>
                      </a:r>
                      <a:r>
                        <a:rPr b="1" i="0" lang="fr-FR" sz="1800" u="sng">
                          <a:solidFill>
                            <a:schemeClr val="hlink"/>
                          </a:solidFill>
                          <a:latin typeface="Calibri"/>
                          <a:ea typeface="Calibri"/>
                          <a:cs typeface="Calibri"/>
                          <a:sym typeface="Calibri"/>
                          <a:hlinkClick r:id="rId32"/>
                        </a:rPr>
                        <a:t> XXX</a:t>
                      </a:r>
                    </a:p>
                  </a:txBody>
                  <a:tcPr marT="45725" marB="45725" marR="91450" marL="91450"/>
                </a:tc>
              </a:tr>
              <a:tr h="370850">
                <a:tc>
                  <a:txBody>
                    <a:bodyPr>
                      <a:noAutofit/>
                    </a:bodyPr>
                    <a:lstStyle/>
                    <a:p>
                      <a:pPr indent="0" lvl="0" marL="0" marR="0" rtl="0" algn="l">
                        <a:spcBef>
                          <a:spcPts val="0"/>
                        </a:spcBef>
                        <a:buSzPct val="25000"/>
                        <a:buNone/>
                      </a:pPr>
                      <a:r>
                        <a:t/>
                      </a:r>
                      <a:endParaRPr sz="1800" u="none"/>
                    </a:p>
                  </a:txBody>
                  <a:tcPr marT="45725" marB="45725" marR="91450" marL="91450"/>
                </a:tc>
                <a:tc>
                  <a:txBody>
                    <a:bodyPr>
                      <a:noAutofit/>
                    </a:bodyPr>
                    <a:lstStyle/>
                    <a:p>
                      <a:pPr indent="0" lvl="0" marL="0" marR="0" rtl="0" algn="l">
                        <a:spcBef>
                          <a:spcPts val="0"/>
                        </a:spcBef>
                        <a:buSzPct val="25000"/>
                        <a:buNone/>
                      </a:pPr>
                      <a:r>
                        <a:t/>
                      </a:r>
                      <a:endParaRPr sz="1800" u="none"/>
                    </a:p>
                  </a:txBody>
                  <a:tcPr marT="45725" marB="45725" marR="91450" marL="91450"/>
                </a:tc>
              </a:tr>
            </a:tbl>
          </a:graphicData>
        </a:graphic>
      </p:graphicFrame>
      <p:pic>
        <p:nvPicPr>
          <p:cNvPr id="509" name="Shape 509"/>
          <p:cNvPicPr preferRelativeResize="0"/>
          <p:nvPr/>
        </p:nvPicPr>
        <p:blipFill rotWithShape="1">
          <a:blip r:embed="rId33">
            <a:alphaModFix/>
          </a:blip>
          <a:srcRect b="0" l="0" r="0" t="0"/>
          <a:stretch/>
        </p:blipFill>
        <p:spPr>
          <a:xfrm>
            <a:off x="4058364" y="1240283"/>
            <a:ext cx="278943" cy="352823"/>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510" name="Shape 510"/>
          <p:cNvPicPr preferRelativeResize="0"/>
          <p:nvPr/>
        </p:nvPicPr>
        <p:blipFill rotWithShape="1">
          <a:blip r:embed="rId34">
            <a:alphaModFix/>
          </a:blip>
          <a:srcRect b="0" l="0" r="0" t="0"/>
          <a:stretch/>
        </p:blipFill>
        <p:spPr>
          <a:xfrm>
            <a:off x="4390150" y="1253376"/>
            <a:ext cx="276442" cy="339728"/>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511" name="Shape 511"/>
          <p:cNvPicPr preferRelativeResize="0"/>
          <p:nvPr/>
        </p:nvPicPr>
        <p:blipFill rotWithShape="1">
          <a:blip r:embed="rId35">
            <a:alphaModFix/>
          </a:blip>
          <a:srcRect b="0" l="0" r="0" t="0"/>
          <a:stretch/>
        </p:blipFill>
        <p:spPr>
          <a:xfrm>
            <a:off x="4399162" y="1625365"/>
            <a:ext cx="267430" cy="357578"/>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512" name="Shape 512"/>
          <p:cNvPicPr preferRelativeResize="0"/>
          <p:nvPr/>
        </p:nvPicPr>
        <p:blipFill rotWithShape="1">
          <a:blip r:embed="rId36">
            <a:alphaModFix/>
          </a:blip>
          <a:srcRect b="0" l="0" r="0" t="0"/>
          <a:stretch/>
        </p:blipFill>
        <p:spPr>
          <a:xfrm>
            <a:off x="4070946" y="1616067"/>
            <a:ext cx="266759" cy="357579"/>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513" name="Shape 513"/>
          <p:cNvPicPr preferRelativeResize="0"/>
          <p:nvPr/>
        </p:nvPicPr>
        <p:blipFill rotWithShape="1">
          <a:blip r:embed="rId33">
            <a:alphaModFix/>
          </a:blip>
          <a:srcRect b="0" l="0" r="0" t="0"/>
          <a:stretch/>
        </p:blipFill>
        <p:spPr>
          <a:xfrm>
            <a:off x="4397971" y="2003726"/>
            <a:ext cx="258382" cy="35196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514" name="Shape 514"/>
          <p:cNvPicPr preferRelativeResize="0"/>
          <p:nvPr/>
        </p:nvPicPr>
        <p:blipFill rotWithShape="1">
          <a:blip r:embed="rId36">
            <a:alphaModFix/>
          </a:blip>
          <a:srcRect b="0" l="0" r="0" t="0"/>
          <a:stretch/>
        </p:blipFill>
        <p:spPr>
          <a:xfrm>
            <a:off x="4070548" y="2358193"/>
            <a:ext cx="279342" cy="350569"/>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515" name="Shape 515"/>
          <p:cNvPicPr preferRelativeResize="0"/>
          <p:nvPr/>
        </p:nvPicPr>
        <p:blipFill rotWithShape="1">
          <a:blip r:embed="rId36">
            <a:alphaModFix/>
          </a:blip>
          <a:srcRect b="0" l="0" r="0" t="0"/>
          <a:stretch/>
        </p:blipFill>
        <p:spPr>
          <a:xfrm>
            <a:off x="4070548" y="3112369"/>
            <a:ext cx="279342" cy="350569"/>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516" name="Shape 516"/>
          <p:cNvPicPr preferRelativeResize="0"/>
          <p:nvPr/>
        </p:nvPicPr>
        <p:blipFill rotWithShape="1">
          <a:blip r:embed="rId37">
            <a:alphaModFix/>
          </a:blip>
          <a:srcRect b="0" l="0" r="0" t="0"/>
          <a:stretch/>
        </p:blipFill>
        <p:spPr>
          <a:xfrm>
            <a:off x="4396557" y="2376465"/>
            <a:ext cx="260720" cy="34918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517" name="Shape 517"/>
          <p:cNvPicPr preferRelativeResize="0"/>
          <p:nvPr/>
        </p:nvPicPr>
        <p:blipFill rotWithShape="1">
          <a:blip r:embed="rId36">
            <a:alphaModFix/>
          </a:blip>
          <a:srcRect b="0" l="0" r="0" t="0"/>
          <a:stretch/>
        </p:blipFill>
        <p:spPr>
          <a:xfrm>
            <a:off x="4070548" y="1989200"/>
            <a:ext cx="266759" cy="357579"/>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518" name="Shape 518"/>
          <p:cNvPicPr preferRelativeResize="0"/>
          <p:nvPr/>
        </p:nvPicPr>
        <p:blipFill rotWithShape="1">
          <a:blip r:embed="rId38">
            <a:alphaModFix/>
          </a:blip>
          <a:srcRect b="0" l="0" r="0" t="0"/>
          <a:stretch/>
        </p:blipFill>
        <p:spPr>
          <a:xfrm>
            <a:off x="4087480" y="3491051"/>
            <a:ext cx="256064" cy="339868"/>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519" name="Shape 519"/>
          <p:cNvPicPr preferRelativeResize="0"/>
          <p:nvPr/>
        </p:nvPicPr>
        <p:blipFill rotWithShape="1">
          <a:blip r:embed="rId39">
            <a:alphaModFix/>
          </a:blip>
          <a:srcRect b="0" l="0" r="0" t="0"/>
          <a:stretch/>
        </p:blipFill>
        <p:spPr>
          <a:xfrm>
            <a:off x="4096819" y="3852605"/>
            <a:ext cx="246752" cy="341794"/>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520" name="Shape 520"/>
          <p:cNvPicPr preferRelativeResize="0"/>
          <p:nvPr/>
        </p:nvPicPr>
        <p:blipFill rotWithShape="1">
          <a:blip r:embed="rId40">
            <a:alphaModFix/>
          </a:blip>
          <a:srcRect b="0" l="0" r="0" t="0"/>
          <a:stretch/>
        </p:blipFill>
        <p:spPr>
          <a:xfrm>
            <a:off x="4096819" y="4215337"/>
            <a:ext cx="250782" cy="337933"/>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521" name="Shape 521"/>
          <p:cNvPicPr preferRelativeResize="0"/>
          <p:nvPr/>
        </p:nvPicPr>
        <p:blipFill rotWithShape="1">
          <a:blip r:embed="rId41">
            <a:alphaModFix/>
          </a:blip>
          <a:srcRect b="0" l="0" r="0" t="0"/>
          <a:stretch/>
        </p:blipFill>
        <p:spPr>
          <a:xfrm>
            <a:off x="4102217" y="4584176"/>
            <a:ext cx="245384" cy="332359"/>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522" name="Shape 522"/>
          <p:cNvPicPr preferRelativeResize="0"/>
          <p:nvPr/>
        </p:nvPicPr>
        <p:blipFill rotWithShape="1">
          <a:blip r:embed="rId34">
            <a:alphaModFix/>
          </a:blip>
          <a:srcRect b="0" l="0" r="0" t="0"/>
          <a:stretch/>
        </p:blipFill>
        <p:spPr>
          <a:xfrm>
            <a:off x="4105910" y="4965971"/>
            <a:ext cx="256064" cy="327702"/>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523" name="Shape 523"/>
          <p:cNvPicPr preferRelativeResize="0"/>
          <p:nvPr/>
        </p:nvPicPr>
        <p:blipFill rotWithShape="1">
          <a:blip r:embed="rId33">
            <a:alphaModFix/>
          </a:blip>
          <a:srcRect b="0" l="0" r="0" t="0"/>
          <a:stretch/>
        </p:blipFill>
        <p:spPr>
          <a:xfrm>
            <a:off x="4114078" y="5321837"/>
            <a:ext cx="258382" cy="35196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524" name="Shape 524"/>
          <p:cNvPicPr preferRelativeResize="0"/>
          <p:nvPr/>
        </p:nvPicPr>
        <p:blipFill rotWithShape="1">
          <a:blip r:embed="rId35">
            <a:alphaModFix/>
          </a:blip>
          <a:srcRect b="0" l="0" r="0" t="0"/>
          <a:stretch/>
        </p:blipFill>
        <p:spPr>
          <a:xfrm>
            <a:off x="4420951" y="5310762"/>
            <a:ext cx="262410" cy="35486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525" name="Shape 525"/>
          <p:cNvPicPr preferRelativeResize="0"/>
          <p:nvPr/>
        </p:nvPicPr>
        <p:blipFill rotWithShape="1">
          <a:blip r:embed="rId33">
            <a:alphaModFix/>
          </a:blip>
          <a:srcRect b="0" l="0" r="0" t="0"/>
          <a:stretch/>
        </p:blipFill>
        <p:spPr>
          <a:xfrm>
            <a:off x="4114078" y="5696751"/>
            <a:ext cx="258382" cy="35196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526" name="Shape 526"/>
          <p:cNvPicPr preferRelativeResize="0"/>
          <p:nvPr/>
        </p:nvPicPr>
        <p:blipFill rotWithShape="1">
          <a:blip r:embed="rId36">
            <a:alphaModFix/>
          </a:blip>
          <a:srcRect b="0" l="0" r="0" t="0"/>
          <a:stretch/>
        </p:blipFill>
        <p:spPr>
          <a:xfrm>
            <a:off x="4417414" y="5683507"/>
            <a:ext cx="279342" cy="350569"/>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527" name="Shape 527"/>
          <p:cNvPicPr preferRelativeResize="0"/>
          <p:nvPr/>
        </p:nvPicPr>
        <p:blipFill rotWithShape="1">
          <a:blip r:embed="rId33">
            <a:alphaModFix/>
          </a:blip>
          <a:srcRect b="0" l="0" r="0" t="0"/>
          <a:stretch/>
        </p:blipFill>
        <p:spPr>
          <a:xfrm>
            <a:off x="4108825" y="6062001"/>
            <a:ext cx="258382" cy="35196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528" name="Shape 528"/>
          <p:cNvPicPr preferRelativeResize="0"/>
          <p:nvPr/>
        </p:nvPicPr>
        <p:blipFill rotWithShape="1">
          <a:blip r:embed="rId37">
            <a:alphaModFix/>
          </a:blip>
          <a:srcRect b="0" l="0" r="0" t="0"/>
          <a:stretch/>
        </p:blipFill>
        <p:spPr>
          <a:xfrm>
            <a:off x="4426410" y="6064782"/>
            <a:ext cx="260720" cy="34918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529" name="Shape 529"/>
          <p:cNvPicPr preferRelativeResize="0"/>
          <p:nvPr/>
        </p:nvPicPr>
        <p:blipFill rotWithShape="1">
          <a:blip r:embed="rId35">
            <a:alphaModFix/>
          </a:blip>
          <a:srcRect b="0" l="0" r="0" t="0"/>
          <a:stretch/>
        </p:blipFill>
        <p:spPr>
          <a:xfrm>
            <a:off x="4393976" y="2732452"/>
            <a:ext cx="262410" cy="35486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530" name="Shape 530"/>
          <p:cNvPicPr preferRelativeResize="0"/>
          <p:nvPr/>
        </p:nvPicPr>
        <p:blipFill rotWithShape="1">
          <a:blip r:embed="rId35">
            <a:alphaModFix/>
          </a:blip>
          <a:srcRect b="0" l="0" r="0" t="0"/>
          <a:stretch/>
        </p:blipFill>
        <p:spPr>
          <a:xfrm>
            <a:off x="4085566" y="2731269"/>
            <a:ext cx="262410" cy="35486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4" name="Shape 534"/>
        <p:cNvGrpSpPr/>
        <p:nvPr/>
      </p:nvGrpSpPr>
      <p:grpSpPr>
        <a:xfrm>
          <a:off x="0" y="0"/>
          <a:ext cx="0" cy="0"/>
          <a:chOff x="0" y="0"/>
          <a:chExt cx="0" cy="0"/>
        </a:xfrm>
      </p:grpSpPr>
      <p:pic>
        <p:nvPicPr>
          <p:cNvPr id="535" name="Shape 535"/>
          <p:cNvPicPr preferRelativeResize="0"/>
          <p:nvPr/>
        </p:nvPicPr>
        <p:blipFill rotWithShape="1">
          <a:blip r:embed="rId3">
            <a:alphaModFix/>
          </a:blip>
          <a:srcRect b="0" l="0" r="0" t="0"/>
          <a:stretch/>
        </p:blipFill>
        <p:spPr>
          <a:xfrm>
            <a:off x="-925921" y="-375930"/>
            <a:ext cx="13611225" cy="7629524"/>
          </a:xfrm>
          <a:prstGeom prst="rect">
            <a:avLst/>
          </a:prstGeom>
          <a:noFill/>
          <a:ln>
            <a:noFill/>
          </a:ln>
        </p:spPr>
      </p:pic>
      <p:sp>
        <p:nvSpPr>
          <p:cNvPr id="536" name="Shape 536"/>
          <p:cNvSpPr txBox="1"/>
          <p:nvPr/>
        </p:nvSpPr>
        <p:spPr>
          <a:xfrm>
            <a:off x="1456266" y="2258738"/>
            <a:ext cx="9748336" cy="14465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fr-FR" sz="8800">
                <a:solidFill>
                  <a:srgbClr val="BFBFBF"/>
                </a:solidFill>
                <a:latin typeface="Calibri"/>
                <a:ea typeface="Calibri"/>
                <a:cs typeface="Calibri"/>
                <a:sym typeface="Calibri"/>
              </a:rPr>
              <a:t>Bonnes pratiques</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0" name="Shape 540"/>
        <p:cNvGrpSpPr/>
        <p:nvPr/>
      </p:nvGrpSpPr>
      <p:grpSpPr>
        <a:xfrm>
          <a:off x="0" y="0"/>
          <a:ext cx="0" cy="0"/>
          <a:chOff x="0" y="0"/>
          <a:chExt cx="0" cy="0"/>
        </a:xfrm>
      </p:grpSpPr>
      <p:pic>
        <p:nvPicPr>
          <p:cNvPr id="541" name="Shape 541"/>
          <p:cNvPicPr preferRelativeResize="0"/>
          <p:nvPr/>
        </p:nvPicPr>
        <p:blipFill rotWithShape="1">
          <a:blip r:embed="rId3">
            <a:alphaModFix/>
          </a:blip>
          <a:srcRect b="0" l="0" r="0" t="0"/>
          <a:stretch/>
        </p:blipFill>
        <p:spPr>
          <a:xfrm>
            <a:off x="-216308" y="0"/>
            <a:ext cx="12408308" cy="6858000"/>
          </a:xfrm>
          <a:prstGeom prst="rect">
            <a:avLst/>
          </a:prstGeom>
          <a:noFill/>
          <a:ln>
            <a:noFill/>
          </a:ln>
        </p:spPr>
      </p:pic>
      <p:sp>
        <p:nvSpPr>
          <p:cNvPr id="542" name="Shape 542"/>
          <p:cNvSpPr/>
          <p:nvPr/>
        </p:nvSpPr>
        <p:spPr>
          <a:xfrm>
            <a:off x="4601310" y="-16625"/>
            <a:ext cx="2911373" cy="1754325"/>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fr-FR" sz="5400">
                <a:solidFill>
                  <a:srgbClr val="BFBFBF"/>
                </a:solidFill>
                <a:latin typeface="Impact"/>
                <a:ea typeface="Impact"/>
                <a:cs typeface="Impact"/>
                <a:sym typeface="Impact"/>
              </a:rPr>
              <a:t>Best </a:t>
            </a:r>
          </a:p>
          <a:p>
            <a:pPr indent="0" lvl="0" marL="0" marR="0" rtl="0" algn="ctr">
              <a:spcBef>
                <a:spcPts val="0"/>
              </a:spcBef>
              <a:buSzPct val="25000"/>
              <a:buNone/>
            </a:pPr>
            <a:r>
              <a:rPr b="1" lang="fr-FR" sz="5400">
                <a:solidFill>
                  <a:srgbClr val="BFBFBF"/>
                </a:solidFill>
                <a:latin typeface="Impact"/>
                <a:ea typeface="Impact"/>
                <a:cs typeface="Impact"/>
                <a:sym typeface="Impact"/>
              </a:rPr>
              <a:t>practices</a:t>
            </a:r>
          </a:p>
        </p:txBody>
      </p:sp>
      <p:sp>
        <p:nvSpPr>
          <p:cNvPr id="543" name="Shape 543"/>
          <p:cNvSpPr txBox="1"/>
          <p:nvPr/>
        </p:nvSpPr>
        <p:spPr>
          <a:xfrm>
            <a:off x="1064028" y="1831916"/>
            <a:ext cx="10091651" cy="3725698"/>
          </a:xfrm>
          <a:prstGeom prst="rect">
            <a:avLst/>
          </a:prstGeom>
          <a:noFill/>
          <a:ln>
            <a:noFill/>
          </a:ln>
        </p:spPr>
        <p:txBody>
          <a:bodyPr anchorCtr="0" anchor="t" bIns="91425" lIns="91425" rIns="91425" tIns="91425">
            <a:noAutofit/>
          </a:bodyPr>
          <a:lstStyle/>
          <a:p>
            <a:pPr indent="-355600" lvl="0" marL="457200" marR="0" rtl="0" algn="l">
              <a:lnSpc>
                <a:spcPct val="90000"/>
              </a:lnSpc>
              <a:spcBef>
                <a:spcPts val="0"/>
              </a:spcBef>
              <a:spcAft>
                <a:spcPts val="0"/>
              </a:spcAft>
              <a:buClr>
                <a:schemeClr val="dk1"/>
              </a:buClr>
              <a:buSzPct val="100000"/>
              <a:buFont typeface="Arial"/>
              <a:buChar char="●"/>
            </a:pPr>
            <a:r>
              <a:rPr lang="fr-FR" sz="2800">
                <a:solidFill>
                  <a:schemeClr val="dk1"/>
                </a:solidFill>
                <a:latin typeface="Times New Roman"/>
                <a:ea typeface="Times New Roman"/>
                <a:cs typeface="Times New Roman"/>
                <a:sym typeface="Times New Roman"/>
              </a:rPr>
              <a:t>Découpler les données du script de test (Data-driven testing)</a:t>
            </a:r>
          </a:p>
          <a:p>
            <a:pPr indent="-355600" lvl="0" marL="457200" marR="0" rtl="0" algn="l">
              <a:lnSpc>
                <a:spcPct val="90000"/>
              </a:lnSpc>
              <a:spcBef>
                <a:spcPts val="0"/>
              </a:spcBef>
              <a:spcAft>
                <a:spcPts val="0"/>
              </a:spcAft>
              <a:buClr>
                <a:schemeClr val="dk1"/>
              </a:buClr>
              <a:buSzPct val="100000"/>
              <a:buFont typeface="Arial"/>
              <a:buChar char="●"/>
            </a:pPr>
            <a:r>
              <a:rPr lang="fr-FR" sz="2800">
                <a:solidFill>
                  <a:schemeClr val="dk1"/>
                </a:solidFill>
                <a:latin typeface="Times New Roman"/>
                <a:ea typeface="Times New Roman"/>
                <a:cs typeface="Times New Roman"/>
                <a:sym typeface="Times New Roman"/>
              </a:rPr>
              <a:t>Structurer les scripts pour avoir un minimum d’inter-dépendance</a:t>
            </a:r>
          </a:p>
          <a:p>
            <a:pPr indent="-355600" lvl="0" marL="457200" marR="0" rtl="0" algn="l">
              <a:lnSpc>
                <a:spcPct val="90000"/>
              </a:lnSpc>
              <a:spcBef>
                <a:spcPts val="0"/>
              </a:spcBef>
              <a:spcAft>
                <a:spcPts val="0"/>
              </a:spcAft>
              <a:buClr>
                <a:schemeClr val="dk1"/>
              </a:buClr>
              <a:buSzPct val="100000"/>
              <a:buFont typeface="Arial"/>
              <a:buChar char="●"/>
            </a:pPr>
            <a:r>
              <a:rPr lang="fr-FR" sz="2800">
                <a:solidFill>
                  <a:schemeClr val="dk1"/>
                </a:solidFill>
                <a:latin typeface="Times New Roman"/>
                <a:ea typeface="Times New Roman"/>
                <a:cs typeface="Times New Roman"/>
                <a:sym typeface="Times New Roman"/>
              </a:rPr>
              <a:t>Découpler les tests de validation business des tests aux limites, de navigation et autres</a:t>
            </a:r>
          </a:p>
          <a:p>
            <a:pPr indent="-355600" lvl="0" marL="457200" marR="0" rtl="0" algn="l">
              <a:lnSpc>
                <a:spcPct val="90000"/>
              </a:lnSpc>
              <a:spcBef>
                <a:spcPts val="0"/>
              </a:spcBef>
              <a:spcAft>
                <a:spcPts val="0"/>
              </a:spcAft>
              <a:buClr>
                <a:schemeClr val="dk1"/>
              </a:buClr>
              <a:buSzPct val="100000"/>
              <a:buFont typeface="Arial"/>
              <a:buChar char="●"/>
            </a:pPr>
            <a:r>
              <a:rPr lang="fr-FR" sz="2800">
                <a:solidFill>
                  <a:schemeClr val="dk1"/>
                </a:solidFill>
                <a:latin typeface="Times New Roman"/>
                <a:ea typeface="Times New Roman"/>
                <a:cs typeface="Times New Roman"/>
                <a:sym typeface="Times New Roman"/>
              </a:rPr>
              <a:t>Mise en place d’une gouvernance d’automatisation</a:t>
            </a:r>
          </a:p>
          <a:p>
            <a:pPr indent="-355600" lvl="1" marL="914400" marR="0" rtl="0" algn="l">
              <a:lnSpc>
                <a:spcPct val="90000"/>
              </a:lnSpc>
              <a:spcBef>
                <a:spcPts val="0"/>
              </a:spcBef>
              <a:spcAft>
                <a:spcPts val="0"/>
              </a:spcAft>
              <a:buClr>
                <a:schemeClr val="dk1"/>
              </a:buClr>
              <a:buSzPct val="100000"/>
              <a:buFont typeface="Courier New"/>
              <a:buChar char="o"/>
            </a:pPr>
            <a:r>
              <a:rPr b="0" i="0" lang="fr-FR" sz="2800" u="none" cap="none" strike="noStrike">
                <a:solidFill>
                  <a:schemeClr val="dk1"/>
                </a:solidFill>
                <a:latin typeface="Times New Roman"/>
                <a:ea typeface="Times New Roman"/>
                <a:cs typeface="Times New Roman"/>
                <a:sym typeface="Times New Roman"/>
              </a:rPr>
              <a:t>Standard de développement</a:t>
            </a:r>
          </a:p>
          <a:p>
            <a:pPr indent="-355600" lvl="1" marL="914400" marR="0" rtl="0" algn="l">
              <a:lnSpc>
                <a:spcPct val="90000"/>
              </a:lnSpc>
              <a:spcBef>
                <a:spcPts val="0"/>
              </a:spcBef>
              <a:spcAft>
                <a:spcPts val="0"/>
              </a:spcAft>
              <a:buClr>
                <a:schemeClr val="dk1"/>
              </a:buClr>
              <a:buSzPct val="100000"/>
              <a:buFont typeface="Courier New"/>
              <a:buChar char="o"/>
            </a:pPr>
            <a:r>
              <a:rPr b="0" i="0" lang="fr-FR" sz="2800" u="none" cap="none" strike="noStrike">
                <a:solidFill>
                  <a:schemeClr val="dk1"/>
                </a:solidFill>
                <a:latin typeface="Times New Roman"/>
                <a:ea typeface="Times New Roman"/>
                <a:cs typeface="Times New Roman"/>
                <a:sym typeface="Times New Roman"/>
              </a:rPr>
              <a:t>Structure des tests-suites et tests-scripts</a:t>
            </a:r>
          </a:p>
          <a:p>
            <a:pPr indent="-355600" lvl="1" marL="914400" marR="0" rtl="0" algn="l">
              <a:lnSpc>
                <a:spcPct val="90000"/>
              </a:lnSpc>
              <a:spcBef>
                <a:spcPts val="0"/>
              </a:spcBef>
              <a:spcAft>
                <a:spcPts val="0"/>
              </a:spcAft>
              <a:buClr>
                <a:schemeClr val="dk1"/>
              </a:buClr>
              <a:buSzPct val="100000"/>
              <a:buFont typeface="Courier New"/>
              <a:buChar char="o"/>
            </a:pPr>
            <a:r>
              <a:rPr b="0" i="0" lang="fr-FR" sz="2800" u="none" cap="none" strike="noStrike">
                <a:solidFill>
                  <a:schemeClr val="dk1"/>
                </a:solidFill>
                <a:latin typeface="Times New Roman"/>
                <a:ea typeface="Times New Roman"/>
                <a:cs typeface="Times New Roman"/>
                <a:sym typeface="Times New Roman"/>
              </a:rPr>
              <a:t>Gestion des datasets</a:t>
            </a:r>
          </a:p>
          <a:p>
            <a:pPr indent="-355600" lvl="1" marL="914400" marR="0" rtl="0" algn="l">
              <a:lnSpc>
                <a:spcPct val="90000"/>
              </a:lnSpc>
              <a:spcBef>
                <a:spcPts val="0"/>
              </a:spcBef>
              <a:spcAft>
                <a:spcPts val="0"/>
              </a:spcAft>
              <a:buClr>
                <a:schemeClr val="dk1"/>
              </a:buClr>
              <a:buSzPct val="100000"/>
              <a:buFont typeface="Courier New"/>
              <a:buChar char="o"/>
            </a:pPr>
            <a:r>
              <a:rPr b="0" i="0" lang="fr-FR" sz="2800" u="none" cap="none" strike="noStrike">
                <a:solidFill>
                  <a:schemeClr val="dk1"/>
                </a:solidFill>
                <a:latin typeface="Times New Roman"/>
                <a:ea typeface="Times New Roman"/>
                <a:cs typeface="Times New Roman"/>
                <a:sym typeface="Times New Roman"/>
              </a:rPr>
              <a:t>Conventions de nommage</a:t>
            </a:r>
          </a:p>
          <a:p>
            <a:pPr indent="-355600" lvl="1" marL="914400" marR="0" rtl="0" algn="l">
              <a:lnSpc>
                <a:spcPct val="90000"/>
              </a:lnSpc>
              <a:spcBef>
                <a:spcPts val="0"/>
              </a:spcBef>
              <a:spcAft>
                <a:spcPts val="0"/>
              </a:spcAft>
              <a:buClr>
                <a:schemeClr val="dk1"/>
              </a:buClr>
              <a:buSzPct val="100000"/>
              <a:buFont typeface="Courier New"/>
              <a:buChar char="o"/>
            </a:pPr>
            <a:r>
              <a:rPr b="0" i="0" lang="fr-FR" sz="2800" u="none" cap="none" strike="noStrike">
                <a:solidFill>
                  <a:schemeClr val="dk1"/>
                </a:solidFill>
                <a:latin typeface="Times New Roman"/>
                <a:ea typeface="Times New Roman"/>
                <a:cs typeface="Times New Roman"/>
                <a:sym typeface="Times New Roman"/>
              </a:rPr>
              <a:t>Gestion des erreurs et des exceptions</a:t>
            </a:r>
          </a:p>
          <a:p>
            <a:pPr indent="-355600" lvl="1" marL="914400" marR="0" rtl="0" algn="l">
              <a:lnSpc>
                <a:spcPct val="90000"/>
              </a:lnSpc>
              <a:spcBef>
                <a:spcPts val="0"/>
              </a:spcBef>
              <a:buClr>
                <a:schemeClr val="dk1"/>
              </a:buClr>
              <a:buSzPct val="100000"/>
              <a:buFont typeface="Courier New"/>
              <a:buChar char="o"/>
            </a:pPr>
            <a:r>
              <a:rPr b="0" i="0" lang="fr-FR" sz="2800" u="none" cap="none" strike="noStrike">
                <a:solidFill>
                  <a:schemeClr val="dk1"/>
                </a:solidFill>
                <a:latin typeface="Times New Roman"/>
                <a:ea typeface="Times New Roman"/>
                <a:cs typeface="Times New Roman"/>
                <a:sym typeface="Times New Roman"/>
              </a:rPr>
              <a:t>...</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7" name="Shape 127"/>
        <p:cNvGrpSpPr/>
        <p:nvPr/>
      </p:nvGrpSpPr>
      <p:grpSpPr>
        <a:xfrm>
          <a:off x="0" y="0"/>
          <a:ext cx="0" cy="0"/>
          <a:chOff x="0" y="0"/>
          <a:chExt cx="0" cy="0"/>
        </a:xfrm>
      </p:grpSpPr>
      <p:pic>
        <p:nvPicPr>
          <p:cNvPr id="128" name="Shape 128"/>
          <p:cNvPicPr preferRelativeResize="0"/>
          <p:nvPr/>
        </p:nvPicPr>
        <p:blipFill rotWithShape="1">
          <a:blip r:embed="rId3">
            <a:alphaModFix/>
          </a:blip>
          <a:srcRect b="0" l="0" r="0" t="0"/>
          <a:stretch/>
        </p:blipFill>
        <p:spPr>
          <a:xfrm>
            <a:off x="0" y="0"/>
            <a:ext cx="12241234" cy="6951406"/>
          </a:xfrm>
          <a:prstGeom prst="rect">
            <a:avLst/>
          </a:prstGeom>
          <a:noFill/>
          <a:ln>
            <a:noFill/>
          </a:ln>
        </p:spPr>
      </p:pic>
      <p:sp>
        <p:nvSpPr>
          <p:cNvPr id="129" name="Shape 129"/>
          <p:cNvSpPr txBox="1"/>
          <p:nvPr/>
        </p:nvSpPr>
        <p:spPr>
          <a:xfrm>
            <a:off x="4891583" y="-108154"/>
            <a:ext cx="3165986" cy="92332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5400">
                <a:solidFill>
                  <a:srgbClr val="BFBFBF"/>
                </a:solidFill>
                <a:latin typeface="Impact"/>
                <a:ea typeface="Impact"/>
                <a:cs typeface="Impact"/>
                <a:sym typeface="Impact"/>
              </a:rPr>
              <a:t>Context</a:t>
            </a:r>
          </a:p>
        </p:txBody>
      </p:sp>
      <p:sp>
        <p:nvSpPr>
          <p:cNvPr id="130" name="Shape 130"/>
          <p:cNvSpPr txBox="1"/>
          <p:nvPr/>
        </p:nvSpPr>
        <p:spPr>
          <a:xfrm>
            <a:off x="1100666" y="1617596"/>
            <a:ext cx="10249619" cy="353943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fr-FR" sz="3200">
                <a:solidFill>
                  <a:schemeClr val="dk1"/>
                </a:solidFill>
                <a:latin typeface="Times New Roman"/>
                <a:ea typeface="Times New Roman"/>
                <a:cs typeface="Times New Roman"/>
                <a:sym typeface="Times New Roman"/>
              </a:rPr>
              <a:t>Les organisations sont aujourd’hui face à un triple challenge : </a:t>
            </a:r>
          </a:p>
          <a:p>
            <a:pPr indent="0" lvl="0" marL="0" marR="0" rtl="0" algn="l">
              <a:spcBef>
                <a:spcPts val="0"/>
              </a:spcBef>
              <a:buNone/>
            </a:pPr>
            <a:r>
              <a:t/>
            </a:r>
            <a:endParaRPr sz="3200">
              <a:solidFill>
                <a:schemeClr val="dk1"/>
              </a:solidFill>
              <a:latin typeface="Times New Roman"/>
              <a:ea typeface="Times New Roman"/>
              <a:cs typeface="Times New Roman"/>
              <a:sym typeface="Times New Roman"/>
            </a:endParaRPr>
          </a:p>
          <a:p>
            <a:pPr indent="-381000" lvl="0" marL="457200" marR="0" rtl="0" algn="l">
              <a:spcBef>
                <a:spcPts val="0"/>
              </a:spcBef>
              <a:buClr>
                <a:schemeClr val="dk1"/>
              </a:buClr>
              <a:buSzPct val="100000"/>
              <a:buFont typeface="Arial"/>
              <a:buChar char="●"/>
            </a:pPr>
            <a:r>
              <a:rPr lang="fr-FR" sz="3200">
                <a:solidFill>
                  <a:schemeClr val="dk1"/>
                </a:solidFill>
                <a:latin typeface="Times New Roman"/>
                <a:ea typeface="Times New Roman"/>
                <a:cs typeface="Times New Roman"/>
                <a:sym typeface="Times New Roman"/>
              </a:rPr>
              <a:t>Optimiser la qualité d’applications toujours plus complexes</a:t>
            </a:r>
          </a:p>
          <a:p>
            <a:pPr indent="-381000" lvl="0" marL="457200" marR="0" rtl="0" algn="l">
              <a:spcBef>
                <a:spcPts val="0"/>
              </a:spcBef>
              <a:buClr>
                <a:schemeClr val="dk1"/>
              </a:buClr>
              <a:buSzPct val="100000"/>
              <a:buFont typeface="Arial"/>
              <a:buChar char="●"/>
            </a:pPr>
            <a:r>
              <a:rPr lang="fr-FR" sz="3200">
                <a:solidFill>
                  <a:schemeClr val="dk1"/>
                </a:solidFill>
                <a:latin typeface="Times New Roman"/>
                <a:ea typeface="Times New Roman"/>
                <a:cs typeface="Times New Roman"/>
                <a:sym typeface="Times New Roman"/>
              </a:rPr>
              <a:t>Respecter les délais avec un Time To Market toujours plus agressif</a:t>
            </a:r>
          </a:p>
          <a:p>
            <a:pPr indent="-381000" lvl="0" marL="457200" marR="0" rtl="0" algn="l">
              <a:spcBef>
                <a:spcPts val="0"/>
              </a:spcBef>
              <a:buClr>
                <a:schemeClr val="dk1"/>
              </a:buClr>
              <a:buSzPct val="100000"/>
              <a:buFont typeface="Arial"/>
              <a:buChar char="●"/>
            </a:pPr>
            <a:r>
              <a:rPr lang="fr-FR" sz="3200">
                <a:solidFill>
                  <a:schemeClr val="dk1"/>
                </a:solidFill>
                <a:latin typeface="Times New Roman"/>
                <a:ea typeface="Times New Roman"/>
                <a:cs typeface="Times New Roman"/>
                <a:sym typeface="Times New Roman"/>
              </a:rPr>
              <a:t>Respecter les budgets de plus en plus serrés</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4" name="Shape 134"/>
        <p:cNvGrpSpPr/>
        <p:nvPr/>
      </p:nvGrpSpPr>
      <p:grpSpPr>
        <a:xfrm>
          <a:off x="0" y="0"/>
          <a:ext cx="0" cy="0"/>
          <a:chOff x="0" y="0"/>
          <a:chExt cx="0" cy="0"/>
        </a:xfrm>
      </p:grpSpPr>
      <p:pic>
        <p:nvPicPr>
          <p:cNvPr id="135" name="Shape 135"/>
          <p:cNvPicPr preferRelativeResize="0"/>
          <p:nvPr/>
        </p:nvPicPr>
        <p:blipFill rotWithShape="1">
          <a:blip r:embed="rId3">
            <a:alphaModFix/>
          </a:blip>
          <a:srcRect b="0" l="0" r="0" t="0"/>
          <a:stretch/>
        </p:blipFill>
        <p:spPr>
          <a:xfrm>
            <a:off x="-709612" y="-385762"/>
            <a:ext cx="13611225" cy="7629524"/>
          </a:xfrm>
          <a:prstGeom prst="rect">
            <a:avLst/>
          </a:prstGeom>
          <a:noFill/>
          <a:ln>
            <a:noFill/>
          </a:ln>
        </p:spPr>
      </p:pic>
      <p:sp>
        <p:nvSpPr>
          <p:cNvPr id="136" name="Shape 136"/>
          <p:cNvSpPr/>
          <p:nvPr/>
        </p:nvSpPr>
        <p:spPr>
          <a:xfrm>
            <a:off x="966100" y="2600866"/>
            <a:ext cx="10687349" cy="14465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fr-FR" sz="8800">
                <a:solidFill>
                  <a:srgbClr val="D8D8D8"/>
                </a:solidFill>
                <a:latin typeface="Calibri"/>
                <a:ea typeface="Calibri"/>
                <a:cs typeface="Calibri"/>
                <a:sym typeface="Calibri"/>
              </a:rPr>
              <a:t>Pourquoi automatiser?</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0" name="Shape 140"/>
        <p:cNvGrpSpPr/>
        <p:nvPr/>
      </p:nvGrpSpPr>
      <p:grpSpPr>
        <a:xfrm>
          <a:off x="0" y="0"/>
          <a:ext cx="0" cy="0"/>
          <a:chOff x="0" y="0"/>
          <a:chExt cx="0" cy="0"/>
        </a:xfrm>
      </p:grpSpPr>
      <p:pic>
        <p:nvPicPr>
          <p:cNvPr id="141" name="Shape 141"/>
          <p:cNvPicPr preferRelativeResize="0"/>
          <p:nvPr/>
        </p:nvPicPr>
        <p:blipFill rotWithShape="1">
          <a:blip r:embed="rId3">
            <a:alphaModFix/>
          </a:blip>
          <a:srcRect b="0" l="0" r="0" t="0"/>
          <a:stretch/>
        </p:blipFill>
        <p:spPr>
          <a:xfrm>
            <a:off x="0" y="0"/>
            <a:ext cx="12241234" cy="6951406"/>
          </a:xfrm>
          <a:prstGeom prst="rect">
            <a:avLst/>
          </a:prstGeom>
          <a:noFill/>
          <a:ln>
            <a:noFill/>
          </a:ln>
        </p:spPr>
      </p:pic>
      <p:sp>
        <p:nvSpPr>
          <p:cNvPr id="142" name="Shape 142"/>
          <p:cNvSpPr txBox="1"/>
          <p:nvPr/>
        </p:nvSpPr>
        <p:spPr>
          <a:xfrm>
            <a:off x="3790603" y="-136729"/>
            <a:ext cx="4455620" cy="1754325"/>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fr-FR" sz="5400">
                <a:solidFill>
                  <a:srgbClr val="BFBFBF"/>
                </a:solidFill>
                <a:latin typeface="Impact"/>
                <a:ea typeface="Impact"/>
                <a:cs typeface="Impact"/>
                <a:sym typeface="Impact"/>
              </a:rPr>
              <a:t>Pourquoi automatiser ?</a:t>
            </a:r>
          </a:p>
        </p:txBody>
      </p:sp>
      <p:sp>
        <p:nvSpPr>
          <p:cNvPr id="143" name="Shape 143"/>
          <p:cNvSpPr txBox="1"/>
          <p:nvPr/>
        </p:nvSpPr>
        <p:spPr>
          <a:xfrm>
            <a:off x="1064029" y="1881792"/>
            <a:ext cx="10773292" cy="4095057"/>
          </a:xfrm>
          <a:prstGeom prst="rect">
            <a:avLst/>
          </a:prstGeom>
          <a:noFill/>
          <a:ln>
            <a:noFill/>
          </a:ln>
        </p:spPr>
        <p:txBody>
          <a:bodyPr anchorCtr="0" anchor="t" bIns="91425" lIns="91425" rIns="91425" tIns="91425">
            <a:noAutofit/>
          </a:bodyPr>
          <a:lstStyle/>
          <a:p>
            <a:pPr indent="-228600" lvl="0" marL="228600" marR="0" rtl="0" algn="l">
              <a:lnSpc>
                <a:spcPct val="90000"/>
              </a:lnSpc>
              <a:spcBef>
                <a:spcPts val="0"/>
              </a:spcBef>
              <a:spcAft>
                <a:spcPts val="0"/>
              </a:spcAft>
              <a:buClr>
                <a:schemeClr val="dk1"/>
              </a:buClr>
              <a:buSzPct val="25000"/>
              <a:buFont typeface="Arial"/>
              <a:buNone/>
            </a:pPr>
            <a:r>
              <a:rPr lang="fr-FR" sz="3200">
                <a:solidFill>
                  <a:schemeClr val="dk1"/>
                </a:solidFill>
                <a:latin typeface="Times New Roman"/>
                <a:ea typeface="Times New Roman"/>
                <a:cs typeface="Times New Roman"/>
                <a:sym typeface="Times New Roman"/>
              </a:rPr>
              <a:t>L’automatisation des tests optimise la qualité logicielle et l’efficience opérationnelle en permettant:</a:t>
            </a:r>
          </a:p>
          <a:p>
            <a:pPr indent="-228600" lvl="0" marL="228600" marR="0" rtl="0" algn="l">
              <a:lnSpc>
                <a:spcPct val="90000"/>
              </a:lnSpc>
              <a:spcBef>
                <a:spcPts val="0"/>
              </a:spcBef>
              <a:spcAft>
                <a:spcPts val="0"/>
              </a:spcAft>
              <a:buClr>
                <a:schemeClr val="dk1"/>
              </a:buClr>
              <a:buFont typeface="Arial"/>
              <a:buNone/>
            </a:pPr>
            <a:r>
              <a:t/>
            </a:r>
            <a:endParaRPr sz="3200">
              <a:solidFill>
                <a:schemeClr val="dk1"/>
              </a:solidFill>
              <a:latin typeface="Times New Roman"/>
              <a:ea typeface="Times New Roman"/>
              <a:cs typeface="Times New Roman"/>
              <a:sym typeface="Times New Roman"/>
            </a:endParaRPr>
          </a:p>
          <a:p>
            <a:pPr indent="-355600" lvl="0" marL="457200" marR="0" rtl="0" algn="l">
              <a:lnSpc>
                <a:spcPct val="90000"/>
              </a:lnSpc>
              <a:spcBef>
                <a:spcPts val="0"/>
              </a:spcBef>
              <a:spcAft>
                <a:spcPts val="0"/>
              </a:spcAft>
              <a:buClr>
                <a:schemeClr val="dk1"/>
              </a:buClr>
              <a:buSzPct val="100000"/>
              <a:buFont typeface="Arial"/>
              <a:buChar char="●"/>
            </a:pPr>
            <a:r>
              <a:rPr lang="fr-FR" sz="3200">
                <a:solidFill>
                  <a:schemeClr val="dk1"/>
                </a:solidFill>
                <a:latin typeface="Times New Roman"/>
                <a:ea typeface="Times New Roman"/>
                <a:cs typeface="Times New Roman"/>
                <a:sym typeface="Times New Roman"/>
              </a:rPr>
              <a:t>Le réemploi continu des tests automatisés.</a:t>
            </a:r>
          </a:p>
          <a:p>
            <a:pPr indent="-355600" lvl="0" marL="457200" marR="0" rtl="0" algn="l">
              <a:lnSpc>
                <a:spcPct val="90000"/>
              </a:lnSpc>
              <a:spcBef>
                <a:spcPts val="0"/>
              </a:spcBef>
              <a:spcAft>
                <a:spcPts val="0"/>
              </a:spcAft>
              <a:buClr>
                <a:schemeClr val="dk1"/>
              </a:buClr>
              <a:buSzPct val="100000"/>
              <a:buFont typeface="Arial"/>
              <a:buChar char="●"/>
            </a:pPr>
            <a:r>
              <a:rPr lang="fr-FR" sz="3200">
                <a:solidFill>
                  <a:schemeClr val="dk1"/>
                </a:solidFill>
                <a:latin typeface="Times New Roman"/>
                <a:ea typeface="Times New Roman"/>
                <a:cs typeface="Times New Roman"/>
                <a:sym typeface="Times New Roman"/>
              </a:rPr>
              <a:t>La prévisibilité et la cohérence fonctionnelle des solutions testées. (Non-Regression)</a:t>
            </a:r>
          </a:p>
          <a:p>
            <a:pPr indent="-355600" lvl="0" marL="457200" marR="0" rtl="0" algn="l">
              <a:lnSpc>
                <a:spcPct val="90000"/>
              </a:lnSpc>
              <a:spcBef>
                <a:spcPts val="0"/>
              </a:spcBef>
              <a:buClr>
                <a:schemeClr val="dk1"/>
              </a:buClr>
              <a:buSzPct val="100000"/>
              <a:buFont typeface="Arial"/>
              <a:buChar char="●"/>
            </a:pPr>
            <a:r>
              <a:rPr lang="fr-FR" sz="3200">
                <a:solidFill>
                  <a:schemeClr val="dk1"/>
                </a:solidFill>
                <a:latin typeface="Times New Roman"/>
                <a:ea typeface="Times New Roman"/>
                <a:cs typeface="Times New Roman"/>
                <a:sym typeface="Times New Roman"/>
              </a:rPr>
              <a:t>Accroissement de la productivité (Extension de la capacité de test sans ressources additionnelles)</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7" name="Shape 147"/>
        <p:cNvGrpSpPr/>
        <p:nvPr/>
      </p:nvGrpSpPr>
      <p:grpSpPr>
        <a:xfrm>
          <a:off x="0" y="0"/>
          <a:ext cx="0" cy="0"/>
          <a:chOff x="0" y="0"/>
          <a:chExt cx="0" cy="0"/>
        </a:xfrm>
      </p:grpSpPr>
      <p:pic>
        <p:nvPicPr>
          <p:cNvPr id="148" name="Shape 148"/>
          <p:cNvPicPr preferRelativeResize="0"/>
          <p:nvPr/>
        </p:nvPicPr>
        <p:blipFill rotWithShape="1">
          <a:blip r:embed="rId3">
            <a:alphaModFix/>
          </a:blip>
          <a:srcRect b="0" l="0" r="0" t="0"/>
          <a:stretch/>
        </p:blipFill>
        <p:spPr>
          <a:xfrm>
            <a:off x="-709612" y="-385762"/>
            <a:ext cx="13611225" cy="7629524"/>
          </a:xfrm>
          <a:prstGeom prst="rect">
            <a:avLst/>
          </a:prstGeom>
          <a:noFill/>
          <a:ln>
            <a:noFill/>
          </a:ln>
        </p:spPr>
      </p:pic>
      <p:sp>
        <p:nvSpPr>
          <p:cNvPr id="149" name="Shape 149"/>
          <p:cNvSpPr/>
          <p:nvPr/>
        </p:nvSpPr>
        <p:spPr>
          <a:xfrm>
            <a:off x="2380033" y="1689948"/>
            <a:ext cx="7604774" cy="2800766"/>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lang="fr-FR" sz="8800">
                <a:solidFill>
                  <a:srgbClr val="D8D8D8"/>
                </a:solidFill>
                <a:latin typeface="Calibri"/>
                <a:ea typeface="Calibri"/>
                <a:cs typeface="Calibri"/>
                <a:sym typeface="Calibri"/>
              </a:rPr>
              <a:t>Facile à faire </a:t>
            </a:r>
          </a:p>
          <a:p>
            <a:pPr indent="0" lvl="0" marL="0" marR="0" rtl="0" algn="ctr">
              <a:spcBef>
                <a:spcPts val="0"/>
              </a:spcBef>
              <a:buSzPct val="25000"/>
              <a:buNone/>
            </a:pPr>
            <a:r>
              <a:rPr lang="fr-FR" sz="8800">
                <a:solidFill>
                  <a:srgbClr val="D8D8D8"/>
                </a:solidFill>
                <a:latin typeface="Calibri"/>
                <a:ea typeface="Calibri"/>
                <a:cs typeface="Calibri"/>
                <a:sym typeface="Calibri"/>
              </a:rPr>
              <a:t>l’automatisation</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3" name="Shape 153"/>
        <p:cNvGrpSpPr/>
        <p:nvPr/>
      </p:nvGrpSpPr>
      <p:grpSpPr>
        <a:xfrm>
          <a:off x="0" y="0"/>
          <a:ext cx="0" cy="0"/>
          <a:chOff x="0" y="0"/>
          <a:chExt cx="0" cy="0"/>
        </a:xfrm>
      </p:grpSpPr>
      <p:pic>
        <p:nvPicPr>
          <p:cNvPr id="154" name="Shape 154"/>
          <p:cNvPicPr preferRelativeResize="0"/>
          <p:nvPr/>
        </p:nvPicPr>
        <p:blipFill rotWithShape="1">
          <a:blip r:embed="rId3">
            <a:alphaModFix/>
          </a:blip>
          <a:srcRect b="0" l="0" r="0" t="0"/>
          <a:stretch/>
        </p:blipFill>
        <p:spPr>
          <a:xfrm>
            <a:off x="0" y="0"/>
            <a:ext cx="12241234" cy="6951406"/>
          </a:xfrm>
          <a:prstGeom prst="rect">
            <a:avLst/>
          </a:prstGeom>
          <a:noFill/>
          <a:ln>
            <a:noFill/>
          </a:ln>
        </p:spPr>
      </p:pic>
      <p:sp>
        <p:nvSpPr>
          <p:cNvPr id="155" name="Shape 155"/>
          <p:cNvSpPr txBox="1"/>
          <p:nvPr/>
        </p:nvSpPr>
        <p:spPr>
          <a:xfrm>
            <a:off x="3416530" y="0"/>
            <a:ext cx="5436524" cy="1754325"/>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fr-FR" sz="5400">
                <a:solidFill>
                  <a:srgbClr val="BFBFBF"/>
                </a:solidFill>
                <a:latin typeface="Impact"/>
                <a:ea typeface="Impact"/>
                <a:cs typeface="Impact"/>
                <a:sym typeface="Impact"/>
              </a:rPr>
              <a:t>Facile l’automatisation ?</a:t>
            </a:r>
          </a:p>
        </p:txBody>
      </p:sp>
      <p:sp>
        <p:nvSpPr>
          <p:cNvPr id="156" name="Shape 156"/>
          <p:cNvSpPr txBox="1"/>
          <p:nvPr/>
        </p:nvSpPr>
        <p:spPr>
          <a:xfrm>
            <a:off x="1330036" y="1998171"/>
            <a:ext cx="10324406" cy="4095057"/>
          </a:xfrm>
          <a:prstGeom prst="rect">
            <a:avLst/>
          </a:prstGeom>
          <a:noFill/>
          <a:ln>
            <a:noFill/>
          </a:ln>
        </p:spPr>
        <p:txBody>
          <a:bodyPr anchorCtr="0" anchor="t" bIns="91425" lIns="91425" rIns="91425" tIns="91425">
            <a:noAutofit/>
          </a:bodyPr>
          <a:lstStyle/>
          <a:p>
            <a:pPr indent="-228600" lvl="0" marL="228600" marR="0" rtl="0" algn="l">
              <a:lnSpc>
                <a:spcPct val="90000"/>
              </a:lnSpc>
              <a:spcBef>
                <a:spcPts val="0"/>
              </a:spcBef>
              <a:spcAft>
                <a:spcPts val="0"/>
              </a:spcAft>
              <a:buClr>
                <a:schemeClr val="dk1"/>
              </a:buClr>
              <a:buSzPct val="25000"/>
              <a:buFont typeface="Arial"/>
              <a:buNone/>
            </a:pPr>
            <a:r>
              <a:rPr lang="fr-FR" sz="3200">
                <a:solidFill>
                  <a:schemeClr val="dk1"/>
                </a:solidFill>
                <a:latin typeface="Times New Roman"/>
                <a:ea typeface="Times New Roman"/>
                <a:cs typeface="Times New Roman"/>
                <a:sym typeface="Times New Roman"/>
              </a:rPr>
              <a:t>Beaucoup de projets échouent par manque d’approche structurée et étudiée.</a:t>
            </a:r>
          </a:p>
          <a:p>
            <a:pPr indent="-228600" lvl="0" marL="228600" marR="0" rtl="0" algn="l">
              <a:lnSpc>
                <a:spcPct val="90000"/>
              </a:lnSpc>
              <a:spcBef>
                <a:spcPts val="0"/>
              </a:spcBef>
              <a:spcAft>
                <a:spcPts val="0"/>
              </a:spcAft>
              <a:buClr>
                <a:schemeClr val="dk1"/>
              </a:buClr>
              <a:buSzPct val="25000"/>
              <a:buFont typeface="Arial"/>
              <a:buNone/>
            </a:pPr>
            <a:r>
              <a:rPr lang="fr-FR" sz="3200">
                <a:solidFill>
                  <a:schemeClr val="dk1"/>
                </a:solidFill>
                <a:latin typeface="Times New Roman"/>
                <a:ea typeface="Times New Roman"/>
                <a:cs typeface="Times New Roman"/>
                <a:sym typeface="Times New Roman"/>
              </a:rPr>
              <a:t>Ceci engendre des résultats contraires aux gains attendus et les conséquences en deviennent :</a:t>
            </a:r>
          </a:p>
          <a:p>
            <a:pPr indent="-355600" lvl="0" marL="457200" marR="0" rtl="0" algn="l">
              <a:lnSpc>
                <a:spcPct val="90000"/>
              </a:lnSpc>
              <a:spcBef>
                <a:spcPts val="0"/>
              </a:spcBef>
              <a:spcAft>
                <a:spcPts val="0"/>
              </a:spcAft>
              <a:buClr>
                <a:schemeClr val="dk1"/>
              </a:buClr>
              <a:buSzPct val="100000"/>
              <a:buFont typeface="Arial"/>
              <a:buChar char="●"/>
            </a:pPr>
            <a:r>
              <a:rPr lang="fr-FR" sz="3200">
                <a:solidFill>
                  <a:schemeClr val="dk1"/>
                </a:solidFill>
                <a:latin typeface="Times New Roman"/>
                <a:ea typeface="Times New Roman"/>
                <a:cs typeface="Times New Roman"/>
                <a:sym typeface="Times New Roman"/>
              </a:rPr>
              <a:t>Les tests sont trop longs à écrire</a:t>
            </a:r>
          </a:p>
          <a:p>
            <a:pPr indent="-355600" lvl="0" marL="457200" marR="0" rtl="0" algn="l">
              <a:lnSpc>
                <a:spcPct val="90000"/>
              </a:lnSpc>
              <a:spcBef>
                <a:spcPts val="0"/>
              </a:spcBef>
              <a:spcAft>
                <a:spcPts val="0"/>
              </a:spcAft>
              <a:buClr>
                <a:schemeClr val="dk1"/>
              </a:buClr>
              <a:buSzPct val="100000"/>
              <a:buFont typeface="Arial"/>
              <a:buChar char="●"/>
            </a:pPr>
            <a:r>
              <a:rPr lang="fr-FR" sz="3200">
                <a:solidFill>
                  <a:schemeClr val="dk1"/>
                </a:solidFill>
                <a:latin typeface="Times New Roman"/>
                <a:ea typeface="Times New Roman"/>
                <a:cs typeface="Times New Roman"/>
                <a:sym typeface="Times New Roman"/>
              </a:rPr>
              <a:t>La maintenance coûte un bras</a:t>
            </a:r>
          </a:p>
          <a:p>
            <a:pPr indent="-355600" lvl="0" marL="457200" marR="0" rtl="0" algn="l">
              <a:lnSpc>
                <a:spcPct val="90000"/>
              </a:lnSpc>
              <a:spcBef>
                <a:spcPts val="0"/>
              </a:spcBef>
              <a:spcAft>
                <a:spcPts val="0"/>
              </a:spcAft>
              <a:buClr>
                <a:schemeClr val="dk1"/>
              </a:buClr>
              <a:buSzPct val="100000"/>
              <a:buFont typeface="Arial"/>
              <a:buChar char="●"/>
            </a:pPr>
            <a:r>
              <a:rPr lang="fr-FR" sz="3200">
                <a:solidFill>
                  <a:schemeClr val="dk1"/>
                </a:solidFill>
                <a:latin typeface="Times New Roman"/>
                <a:ea typeface="Times New Roman"/>
                <a:cs typeface="Times New Roman"/>
                <a:sym typeface="Times New Roman"/>
              </a:rPr>
              <a:t>Les exécutions sont trop longues</a:t>
            </a:r>
          </a:p>
          <a:p>
            <a:pPr indent="-355600" lvl="0" marL="457200" marR="0" rtl="0" algn="l">
              <a:lnSpc>
                <a:spcPct val="90000"/>
              </a:lnSpc>
              <a:spcBef>
                <a:spcPts val="0"/>
              </a:spcBef>
              <a:buClr>
                <a:schemeClr val="dk1"/>
              </a:buClr>
              <a:buSzPct val="100000"/>
              <a:buFont typeface="Arial"/>
              <a:buChar char="●"/>
            </a:pPr>
            <a:r>
              <a:rPr lang="fr-FR" sz="3200">
                <a:solidFill>
                  <a:schemeClr val="dk1"/>
                </a:solidFill>
                <a:latin typeface="Times New Roman"/>
                <a:ea typeface="Times New Roman"/>
                <a:cs typeface="Times New Roman"/>
                <a:sym typeface="Times New Roman"/>
              </a:rPr>
              <a:t>…….</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0" name="Shape 160"/>
        <p:cNvGrpSpPr/>
        <p:nvPr/>
      </p:nvGrpSpPr>
      <p:grpSpPr>
        <a:xfrm>
          <a:off x="0" y="0"/>
          <a:ext cx="0" cy="0"/>
          <a:chOff x="0" y="0"/>
          <a:chExt cx="0" cy="0"/>
        </a:xfrm>
      </p:grpSpPr>
      <p:pic>
        <p:nvPicPr>
          <p:cNvPr id="161" name="Shape 161"/>
          <p:cNvPicPr preferRelativeResize="0"/>
          <p:nvPr/>
        </p:nvPicPr>
        <p:blipFill rotWithShape="1">
          <a:blip r:embed="rId3">
            <a:alphaModFix/>
          </a:blip>
          <a:srcRect b="0" l="0" r="0" t="0"/>
          <a:stretch/>
        </p:blipFill>
        <p:spPr>
          <a:xfrm>
            <a:off x="-709612" y="-385762"/>
            <a:ext cx="13611225" cy="7629524"/>
          </a:xfrm>
          <a:prstGeom prst="rect">
            <a:avLst/>
          </a:prstGeom>
          <a:noFill/>
          <a:ln>
            <a:noFill/>
          </a:ln>
        </p:spPr>
      </p:pic>
      <p:sp>
        <p:nvSpPr>
          <p:cNvPr id="162" name="Shape 162"/>
          <p:cNvSpPr/>
          <p:nvPr/>
        </p:nvSpPr>
        <p:spPr>
          <a:xfrm>
            <a:off x="1099434" y="1689948"/>
            <a:ext cx="10165987" cy="2800766"/>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lang="fr-FR" sz="8800">
                <a:solidFill>
                  <a:srgbClr val="D8D8D8"/>
                </a:solidFill>
                <a:latin typeface="Calibri"/>
                <a:ea typeface="Calibri"/>
                <a:cs typeface="Calibri"/>
                <a:sym typeface="Calibri"/>
              </a:rPr>
              <a:t>Choisir une approche </a:t>
            </a:r>
          </a:p>
          <a:p>
            <a:pPr indent="0" lvl="0" marL="0" marR="0" rtl="0" algn="ctr">
              <a:spcBef>
                <a:spcPts val="0"/>
              </a:spcBef>
              <a:buSzPct val="25000"/>
              <a:buNone/>
            </a:pPr>
            <a:r>
              <a:rPr lang="fr-FR" sz="8800">
                <a:solidFill>
                  <a:srgbClr val="D8D8D8"/>
                </a:solidFill>
                <a:latin typeface="Calibri"/>
                <a:ea typeface="Calibri"/>
                <a:cs typeface="Calibri"/>
                <a:sym typeface="Calibri"/>
              </a:rPr>
              <a:t>d’automatisation</a:t>
            </a:r>
          </a:p>
        </p:txBody>
      </p:sp>
    </p:spTree>
  </p:cSld>
  <p:clrMapOvr>
    <a:masterClrMapping/>
  </p:clrMapOvr>
</p:sld>
</file>

<file path=ppt/theme/theme1.xml><?xml version="1.0" encoding="utf-8"?>
<a:theme xmlns:a="http://schemas.openxmlformats.org/drawingml/2006/main" xmlns:r="http://schemas.openxmlformats.org/officeDocument/2006/relationships" name="Thèm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